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60" r:id="rId3"/>
    <p:sldId id="256" r:id="rId4"/>
    <p:sldId id="257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>
        <p:scale>
          <a:sx n="117" d="100"/>
          <a:sy n="117" d="100"/>
        </p:scale>
        <p:origin x="-10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2" d="100"/>
          <a:sy n="112" d="100"/>
        </p:scale>
        <p:origin x="7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F199DA-D7A4-4721-B579-B847C791917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E8CCDE8-B02A-457F-9611-283561DE4E42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smtClean="0">
              <a:latin typeface="+mn-ea"/>
              <a:ea typeface="+mn-ea"/>
            </a:rPr>
            <a:t>여름철 에어컨 </a:t>
          </a:r>
          <a:r>
            <a:rPr lang="ko-KR" altLang="en-US" sz="1600" b="1" dirty="0" err="1" smtClean="0">
              <a:latin typeface="+mn-ea"/>
              <a:ea typeface="+mn-ea"/>
            </a:rPr>
            <a:t>작동시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수동루버</a:t>
          </a:r>
          <a:r>
            <a:rPr lang="ko-KR" altLang="en-US" sz="1600" b="1" dirty="0" smtClean="0">
              <a:latin typeface="+mn-ea"/>
              <a:ea typeface="+mn-ea"/>
            </a:rPr>
            <a:t> 열고 닫는 번거로움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6344E5F2-E1F9-487D-922F-E42D34AE21BB}" type="parTrans" cxnId="{9672BC74-67FB-451D-B33A-75A26E74B599}">
      <dgm:prSet/>
      <dgm:spPr/>
      <dgm:t>
        <a:bodyPr/>
        <a:lstStyle/>
        <a:p>
          <a:pPr latinLnBrk="1"/>
          <a:endParaRPr lang="ko-KR" altLang="en-US"/>
        </a:p>
      </dgm:t>
    </dgm:pt>
    <dgm:pt modelId="{594098FE-A09B-45E5-805C-9E9D3B0F6930}" type="sibTrans" cxnId="{9672BC74-67FB-451D-B33A-75A26E74B599}">
      <dgm:prSet/>
      <dgm:spPr/>
      <dgm:t>
        <a:bodyPr/>
        <a:lstStyle/>
        <a:p>
          <a:pPr latinLnBrk="1"/>
          <a:endParaRPr lang="ko-KR" altLang="en-US"/>
        </a:p>
      </dgm:t>
    </dgm:pt>
    <dgm:pt modelId="{9BDAC12D-FBE7-4D3F-A8D6-EE10A109E5C8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루버를</a:t>
          </a:r>
          <a:r>
            <a:rPr lang="ko-KR" altLang="en-US" sz="1600" b="1" dirty="0" smtClean="0">
              <a:latin typeface="+mn-ea"/>
              <a:ea typeface="+mn-ea"/>
            </a:rPr>
            <a:t> 항상 열어 놓고 사용시 미세먼지 </a:t>
          </a:r>
          <a:r>
            <a:rPr lang="ko-KR" altLang="en-US" sz="1600" b="1" dirty="0" err="1" smtClean="0">
              <a:latin typeface="+mn-ea"/>
              <a:ea typeface="+mn-ea"/>
            </a:rPr>
            <a:t>유충등</a:t>
          </a:r>
          <a:r>
            <a:rPr lang="ko-KR" altLang="en-US" sz="1600" b="1" dirty="0" smtClean="0">
              <a:latin typeface="+mn-ea"/>
              <a:ea typeface="+mn-ea"/>
            </a:rPr>
            <a:t> 유입 문제점 발생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4E133480-6CD9-4534-BAA8-D97E2FC3B535}" type="parTrans" cxnId="{082319A3-A1A9-4938-A048-74F0AE4EFF4C}">
      <dgm:prSet/>
      <dgm:spPr/>
      <dgm:t>
        <a:bodyPr/>
        <a:lstStyle/>
        <a:p>
          <a:pPr latinLnBrk="1"/>
          <a:endParaRPr lang="ko-KR" altLang="en-US"/>
        </a:p>
      </dgm:t>
    </dgm:pt>
    <dgm:pt modelId="{4A0EB8CF-191D-438A-8110-C61AE70C1234}" type="sibTrans" cxnId="{082319A3-A1A9-4938-A048-74F0AE4EFF4C}">
      <dgm:prSet/>
      <dgm:spPr/>
      <dgm:t>
        <a:bodyPr/>
        <a:lstStyle/>
        <a:p>
          <a:pPr latinLnBrk="1"/>
          <a:endParaRPr lang="ko-KR" altLang="en-US"/>
        </a:p>
      </dgm:t>
    </dgm:pt>
    <dgm:pt modelId="{4A9CBA7F-318A-4964-B77F-880427E0C7D5}">
      <dgm:prSet phldrT="[텍스트]" custT="1"/>
      <dgm:spPr/>
      <dgm:t>
        <a:bodyPr anchor="ctr"/>
        <a:lstStyle/>
        <a:p>
          <a:pPr algn="l" latinLnBrk="1"/>
          <a:r>
            <a:rPr lang="en-US" altLang="ko-KR" sz="1600" b="1" dirty="0" smtClean="0">
              <a:latin typeface="+mn-ea"/>
              <a:ea typeface="+mn-ea"/>
            </a:rPr>
            <a:t>WIFI</a:t>
          </a:r>
          <a:r>
            <a:rPr lang="ko-KR" altLang="en-US" sz="1600" b="1" dirty="0" smtClean="0">
              <a:latin typeface="+mn-ea"/>
              <a:ea typeface="+mn-ea"/>
            </a:rPr>
            <a:t>연동 에어컨 외부에서 운전시 </a:t>
          </a:r>
          <a:r>
            <a:rPr lang="ko-KR" altLang="en-US" sz="1600" b="1" dirty="0" err="1" smtClean="0">
              <a:latin typeface="+mn-ea"/>
              <a:ea typeface="+mn-ea"/>
            </a:rPr>
            <a:t>수동루버</a:t>
          </a:r>
          <a:r>
            <a:rPr lang="ko-KR" altLang="en-US" sz="1600" b="1" dirty="0" smtClean="0">
              <a:latin typeface="+mn-ea"/>
              <a:ea typeface="+mn-ea"/>
            </a:rPr>
            <a:t> 연동의 </a:t>
          </a:r>
          <a:r>
            <a:rPr lang="ko-KR" altLang="en-US" sz="1600" b="1" dirty="0" err="1" smtClean="0">
              <a:latin typeface="+mn-ea"/>
              <a:ea typeface="+mn-ea"/>
            </a:rPr>
            <a:t>문제점발생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1E14DD16-2560-4D5F-B4EB-511E1D6D8E4B}" type="parTrans" cxnId="{23BB9E93-AC61-42DE-89EA-A5788555E642}">
      <dgm:prSet/>
      <dgm:spPr/>
      <dgm:t>
        <a:bodyPr/>
        <a:lstStyle/>
        <a:p>
          <a:pPr latinLnBrk="1"/>
          <a:endParaRPr lang="ko-KR" altLang="en-US"/>
        </a:p>
      </dgm:t>
    </dgm:pt>
    <dgm:pt modelId="{379CCD95-C30A-4AFF-AFA1-FAC572105D1C}" type="sibTrans" cxnId="{23BB9E93-AC61-42DE-89EA-A5788555E642}">
      <dgm:prSet/>
      <dgm:spPr/>
      <dgm:t>
        <a:bodyPr/>
        <a:lstStyle/>
        <a:p>
          <a:pPr latinLnBrk="1"/>
          <a:endParaRPr lang="ko-KR" altLang="en-US"/>
        </a:p>
      </dgm:t>
    </dgm:pt>
    <dgm:pt modelId="{A90F669A-92E7-485E-A1A5-CB312D414897}">
      <dgm:prSet phldrT="[텍스트]" custT="1"/>
      <dgm:spPr>
        <a:solidFill>
          <a:schemeClr val="tx1"/>
        </a:solidFill>
      </dgm:spPr>
      <dgm:t>
        <a:bodyPr vert="horz" anchor="ctr"/>
        <a:lstStyle/>
        <a:p>
          <a:pPr latinLnBrk="1"/>
          <a:r>
            <a:rPr lang="ko-KR" altLang="en-US" sz="2000" b="1" dirty="0" smtClean="0"/>
            <a:t>공동주택 </a:t>
          </a:r>
          <a:r>
            <a:rPr lang="ko-KR" altLang="en-US" sz="2000" b="1" dirty="0" err="1" smtClean="0"/>
            <a:t>실외기실</a:t>
          </a:r>
          <a:r>
            <a:rPr lang="ko-KR" altLang="en-US" sz="2000" b="1" dirty="0" smtClean="0"/>
            <a:t> 수동 </a:t>
          </a:r>
          <a:r>
            <a:rPr lang="ko-KR" altLang="en-US" sz="2000" b="1" dirty="0" err="1" smtClean="0"/>
            <a:t>루버</a:t>
          </a:r>
          <a:r>
            <a:rPr lang="ko-KR" altLang="en-US" sz="2000" b="1" dirty="0" smtClean="0"/>
            <a:t> 관련 문제점</a:t>
          </a:r>
          <a:endParaRPr lang="ko-KR" altLang="en-US" dirty="0"/>
        </a:p>
      </dgm:t>
    </dgm:pt>
    <dgm:pt modelId="{A5E7D1B7-9481-4DF0-A77D-61D867D28B8E}" type="parTrans" cxnId="{C63049BD-828C-4829-8CD5-2EAC73D84E3F}">
      <dgm:prSet/>
      <dgm:spPr/>
      <dgm:t>
        <a:bodyPr/>
        <a:lstStyle/>
        <a:p>
          <a:pPr latinLnBrk="1"/>
          <a:endParaRPr lang="ko-KR" altLang="en-US"/>
        </a:p>
      </dgm:t>
    </dgm:pt>
    <dgm:pt modelId="{14BDB10E-C6CB-419C-8712-C9C98E461F6B}" type="sibTrans" cxnId="{C63049BD-828C-4829-8CD5-2EAC73D84E3F}">
      <dgm:prSet/>
      <dgm:spPr/>
      <dgm:t>
        <a:bodyPr/>
        <a:lstStyle/>
        <a:p>
          <a:pPr latinLnBrk="1"/>
          <a:endParaRPr lang="ko-KR" altLang="en-US"/>
        </a:p>
      </dgm:t>
    </dgm:pt>
    <dgm:pt modelId="{F517C517-59D3-4FBA-9AF3-C4B6F3FCD929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닫아둔 상태로 에어컨 운전시 에어컨 </a:t>
          </a:r>
          <a:r>
            <a:rPr lang="ko-KR" altLang="en-US" sz="1600" b="1" dirty="0" err="1" smtClean="0">
              <a:latin typeface="+mn-ea"/>
              <a:ea typeface="+mn-ea"/>
            </a:rPr>
            <a:t>효율저하에</a:t>
          </a:r>
          <a:r>
            <a:rPr lang="ko-KR" altLang="en-US" sz="1600" b="1" dirty="0" smtClean="0">
              <a:latin typeface="+mn-ea"/>
              <a:ea typeface="+mn-ea"/>
            </a:rPr>
            <a:t> 따른 제품의 </a:t>
          </a:r>
          <a:r>
            <a:rPr lang="ko-KR" altLang="en-US" sz="1600" b="1" dirty="0" err="1" smtClean="0">
              <a:latin typeface="+mn-ea"/>
              <a:ea typeface="+mn-ea"/>
            </a:rPr>
            <a:t>안정성문제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3AB1D892-C2B6-4327-A1F0-4FE3C8488A57}" type="parTrans" cxnId="{40228315-BA5D-4292-A3AD-D20F477CDDD3}">
      <dgm:prSet/>
      <dgm:spPr/>
      <dgm:t>
        <a:bodyPr/>
        <a:lstStyle/>
        <a:p>
          <a:pPr latinLnBrk="1"/>
          <a:endParaRPr lang="ko-KR" altLang="en-US"/>
        </a:p>
      </dgm:t>
    </dgm:pt>
    <dgm:pt modelId="{F12FE586-6CEF-4A71-9854-0318E8E806EF}" type="sibTrans" cxnId="{40228315-BA5D-4292-A3AD-D20F477CDDD3}">
      <dgm:prSet/>
      <dgm:spPr/>
      <dgm:t>
        <a:bodyPr/>
        <a:lstStyle/>
        <a:p>
          <a:pPr latinLnBrk="1"/>
          <a:endParaRPr lang="ko-KR" altLang="en-US"/>
        </a:p>
      </dgm:t>
    </dgm:pt>
    <dgm:pt modelId="{9DABCD37-3578-4A2C-822D-2D4082C6FB25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열고 미세방충망은 닫아둔 상태로 운전시 </a:t>
          </a:r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기류문제</a:t>
          </a:r>
          <a:r>
            <a:rPr lang="ko-KR" altLang="en-US" sz="1600" b="1" dirty="0" smtClean="0">
              <a:latin typeface="+mn-ea"/>
              <a:ea typeface="+mn-ea"/>
            </a:rPr>
            <a:t> 발생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F6E837A5-82CA-49BF-B64C-B5CCB80322F2}" type="parTrans" cxnId="{28CFCE14-8D53-46EC-A574-DB30B0263012}">
      <dgm:prSet/>
      <dgm:spPr/>
      <dgm:t>
        <a:bodyPr/>
        <a:lstStyle/>
        <a:p>
          <a:pPr latinLnBrk="1"/>
          <a:endParaRPr lang="ko-KR" altLang="en-US"/>
        </a:p>
      </dgm:t>
    </dgm:pt>
    <dgm:pt modelId="{D44EB1B7-05F5-415D-BA8D-05F062ABEC34}" type="sibTrans" cxnId="{28CFCE14-8D53-46EC-A574-DB30B0263012}">
      <dgm:prSet/>
      <dgm:spPr/>
      <dgm:t>
        <a:bodyPr/>
        <a:lstStyle/>
        <a:p>
          <a:pPr latinLnBrk="1"/>
          <a:endParaRPr lang="ko-KR" altLang="en-US"/>
        </a:p>
      </dgm:t>
    </dgm:pt>
    <dgm:pt modelId="{F7352249-9E69-4C6F-B733-99E1CEF06F58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내외부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기압차에</a:t>
          </a:r>
          <a:r>
            <a:rPr lang="ko-KR" altLang="en-US" sz="1600" b="1" dirty="0" smtClean="0">
              <a:latin typeface="+mn-ea"/>
              <a:ea typeface="+mn-ea"/>
            </a:rPr>
            <a:t> 의한 손잡이 부분 </a:t>
          </a:r>
          <a:r>
            <a:rPr lang="ko-KR" altLang="en-US" sz="1600" b="1" dirty="0" err="1" smtClean="0">
              <a:latin typeface="+mn-ea"/>
              <a:ea typeface="+mn-ea"/>
            </a:rPr>
            <a:t>파손발생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2285ECC8-362E-4FAE-8E07-9DB8F135932E}" type="parTrans" cxnId="{23C0974B-624D-4E93-99C3-2D7EEFE6ACD5}">
      <dgm:prSet/>
      <dgm:spPr/>
      <dgm:t>
        <a:bodyPr/>
        <a:lstStyle/>
        <a:p>
          <a:pPr latinLnBrk="1"/>
          <a:endParaRPr lang="ko-KR" altLang="en-US"/>
        </a:p>
      </dgm:t>
    </dgm:pt>
    <dgm:pt modelId="{84AE436B-2E3B-4F9D-9212-BD3010236466}" type="sibTrans" cxnId="{23C0974B-624D-4E93-99C3-2D7EEFE6ACD5}">
      <dgm:prSet/>
      <dgm:spPr/>
      <dgm:t>
        <a:bodyPr/>
        <a:lstStyle/>
        <a:p>
          <a:pPr latinLnBrk="1"/>
          <a:endParaRPr lang="ko-KR" altLang="en-US"/>
        </a:p>
      </dgm:t>
    </dgm:pt>
    <dgm:pt modelId="{6A35D4DE-F4D4-47FF-A65E-2795F3C74FA2}">
      <dgm:prSet phldrT="[텍스트]" custT="1"/>
      <dgm:spPr/>
      <dgm:t>
        <a:bodyPr anchor="ctr"/>
        <a:lstStyle/>
        <a:p>
          <a:pPr algn="l" latinLnBrk="1"/>
          <a:r>
            <a:rPr lang="ko-KR" altLang="en-US" sz="1600" b="1" dirty="0" smtClean="0">
              <a:latin typeface="+mn-ea"/>
              <a:ea typeface="+mn-ea"/>
            </a:rPr>
            <a:t>실외기설치후 </a:t>
          </a:r>
          <a:r>
            <a:rPr lang="ko-KR" altLang="en-US" sz="1600" b="1" dirty="0" err="1" smtClean="0">
              <a:latin typeface="+mn-ea"/>
              <a:ea typeface="+mn-ea"/>
            </a:rPr>
            <a:t>실외기실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수동루버</a:t>
          </a:r>
          <a:r>
            <a:rPr lang="ko-KR" altLang="en-US" sz="1600" b="1" dirty="0" smtClean="0">
              <a:latin typeface="+mn-ea"/>
              <a:ea typeface="+mn-ea"/>
            </a:rPr>
            <a:t> </a:t>
          </a:r>
          <a:r>
            <a:rPr lang="ko-KR" altLang="en-US" sz="1600" b="1" dirty="0" err="1" smtClean="0">
              <a:latin typeface="+mn-ea"/>
              <a:ea typeface="+mn-ea"/>
            </a:rPr>
            <a:t>손잡이부분</a:t>
          </a:r>
          <a:r>
            <a:rPr lang="ko-KR" altLang="en-US" sz="1600" b="1" dirty="0" smtClean="0">
              <a:latin typeface="+mn-ea"/>
              <a:ea typeface="+mn-ea"/>
            </a:rPr>
            <a:t> 공간 협소 열고 닫는데 어려움 발생</a:t>
          </a:r>
          <a:r>
            <a:rPr lang="en-US" altLang="ko-KR" sz="1600" b="1" dirty="0" smtClean="0">
              <a:latin typeface="+mn-ea"/>
              <a:ea typeface="+mn-ea"/>
            </a:rPr>
            <a:t>.</a:t>
          </a:r>
          <a:endParaRPr lang="ko-KR" altLang="en-US" sz="1600" b="1" dirty="0">
            <a:latin typeface="+mn-ea"/>
            <a:ea typeface="+mn-ea"/>
          </a:endParaRPr>
        </a:p>
      </dgm:t>
    </dgm:pt>
    <dgm:pt modelId="{87B76295-8E3F-498D-BCD2-675FCE64845A}" type="parTrans" cxnId="{5F05CECB-DFF2-4EBE-A3A5-C1A9A2429A69}">
      <dgm:prSet/>
      <dgm:spPr/>
      <dgm:t>
        <a:bodyPr/>
        <a:lstStyle/>
        <a:p>
          <a:pPr latinLnBrk="1"/>
          <a:endParaRPr lang="ko-KR" altLang="en-US"/>
        </a:p>
      </dgm:t>
    </dgm:pt>
    <dgm:pt modelId="{6E6655BE-9287-45D0-B313-A583504F8BDB}" type="sibTrans" cxnId="{5F05CECB-DFF2-4EBE-A3A5-C1A9A2429A69}">
      <dgm:prSet/>
      <dgm:spPr/>
      <dgm:t>
        <a:bodyPr/>
        <a:lstStyle/>
        <a:p>
          <a:pPr latinLnBrk="1"/>
          <a:endParaRPr lang="ko-KR" altLang="en-US"/>
        </a:p>
      </dgm:t>
    </dgm:pt>
    <dgm:pt modelId="{EB643003-2C49-4936-A04A-223CB7810E9E}" type="pres">
      <dgm:prSet presAssocID="{30F199DA-D7A4-4721-B579-B847C791917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362DDD0-E112-4CA5-BC56-BE7644F235AE}" type="pres">
      <dgm:prSet presAssocID="{A90F669A-92E7-485E-A1A5-CB312D414897}" presName="parentLin" presStyleCnt="0"/>
      <dgm:spPr/>
    </dgm:pt>
    <dgm:pt modelId="{02A56D63-3E00-415D-905E-DB0706952099}" type="pres">
      <dgm:prSet presAssocID="{A90F669A-92E7-485E-A1A5-CB312D414897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BF692C5B-DC1F-48C5-B740-403435253D01}" type="pres">
      <dgm:prSet presAssocID="{A90F669A-92E7-485E-A1A5-CB312D414897}" presName="parentText" presStyleLbl="node1" presStyleIdx="0" presStyleCnt="1" custScaleY="35050" custLinFactNeighborX="22336" custLinFactNeighborY="3713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A95A1C4-6E3A-4272-BF2F-F7A92761333A}" type="pres">
      <dgm:prSet presAssocID="{A90F669A-92E7-485E-A1A5-CB312D414897}" presName="negativeSpace" presStyleCnt="0"/>
      <dgm:spPr/>
    </dgm:pt>
    <dgm:pt modelId="{A4CC2668-16C9-42B3-9FE5-AAC1F0BB6DB3}" type="pres">
      <dgm:prSet presAssocID="{A90F669A-92E7-485E-A1A5-CB312D414897}" presName="childText" presStyleLbl="conFgAcc1" presStyleIdx="0" presStyleCnt="1" custScaleX="100000" custScaleY="126759" custLinFactNeighborX="1670" custLinFactNeighborY="-766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3C0974B-624D-4E93-99C3-2D7EEFE6ACD5}" srcId="{A90F669A-92E7-485E-A1A5-CB312D414897}" destId="{F7352249-9E69-4C6F-B733-99E1CEF06F58}" srcOrd="5" destOrd="0" parTransId="{2285ECC8-362E-4FAE-8E07-9DB8F135932E}" sibTransId="{84AE436B-2E3B-4F9D-9212-BD3010236466}"/>
    <dgm:cxn modelId="{B0AA9BB9-062C-4BC8-B8F9-92969CCC6B1A}" type="presOf" srcId="{F7352249-9E69-4C6F-B733-99E1CEF06F58}" destId="{A4CC2668-16C9-42B3-9FE5-AAC1F0BB6DB3}" srcOrd="0" destOrd="5" presId="urn:microsoft.com/office/officeart/2005/8/layout/list1"/>
    <dgm:cxn modelId="{3C2D1D9C-241B-463C-902A-869BA6502B9D}" type="presOf" srcId="{30F199DA-D7A4-4721-B579-B847C7919177}" destId="{EB643003-2C49-4936-A04A-223CB7810E9E}" srcOrd="0" destOrd="0" presId="urn:microsoft.com/office/officeart/2005/8/layout/list1"/>
    <dgm:cxn modelId="{5AF3D466-95F8-4A97-9D2F-CBDA231ABBA4}" type="presOf" srcId="{6A35D4DE-F4D4-47FF-A65E-2795F3C74FA2}" destId="{A4CC2668-16C9-42B3-9FE5-AAC1F0BB6DB3}" srcOrd="0" destOrd="6" presId="urn:microsoft.com/office/officeart/2005/8/layout/list1"/>
    <dgm:cxn modelId="{082319A3-A1A9-4938-A048-74F0AE4EFF4C}" srcId="{A90F669A-92E7-485E-A1A5-CB312D414897}" destId="{9BDAC12D-FBE7-4D3F-A8D6-EE10A109E5C8}" srcOrd="1" destOrd="0" parTransId="{4E133480-6CD9-4534-BAA8-D97E2FC3B535}" sibTransId="{4A0EB8CF-191D-438A-8110-C61AE70C1234}"/>
    <dgm:cxn modelId="{E5B910F0-3564-4331-8EA5-650C181AAC6F}" type="presOf" srcId="{9BDAC12D-FBE7-4D3F-A8D6-EE10A109E5C8}" destId="{A4CC2668-16C9-42B3-9FE5-AAC1F0BB6DB3}" srcOrd="0" destOrd="1" presId="urn:microsoft.com/office/officeart/2005/8/layout/list1"/>
    <dgm:cxn modelId="{8B98A885-9B76-407A-98F4-CE1ADE185191}" type="presOf" srcId="{A90F669A-92E7-485E-A1A5-CB312D414897}" destId="{BF692C5B-DC1F-48C5-B740-403435253D01}" srcOrd="1" destOrd="0" presId="urn:microsoft.com/office/officeart/2005/8/layout/list1"/>
    <dgm:cxn modelId="{57D7F431-5FB7-43D6-A3CF-0F85A7CCE5CA}" type="presOf" srcId="{9DABCD37-3578-4A2C-822D-2D4082C6FB25}" destId="{A4CC2668-16C9-42B3-9FE5-AAC1F0BB6DB3}" srcOrd="0" destOrd="4" presId="urn:microsoft.com/office/officeart/2005/8/layout/list1"/>
    <dgm:cxn modelId="{37FC403C-20DB-47FA-98D7-F733E3245C31}" type="presOf" srcId="{EE8CCDE8-B02A-457F-9611-283561DE4E42}" destId="{A4CC2668-16C9-42B3-9FE5-AAC1F0BB6DB3}" srcOrd="0" destOrd="0" presId="urn:microsoft.com/office/officeart/2005/8/layout/list1"/>
    <dgm:cxn modelId="{C63049BD-828C-4829-8CD5-2EAC73D84E3F}" srcId="{30F199DA-D7A4-4721-B579-B847C7919177}" destId="{A90F669A-92E7-485E-A1A5-CB312D414897}" srcOrd="0" destOrd="0" parTransId="{A5E7D1B7-9481-4DF0-A77D-61D867D28B8E}" sibTransId="{14BDB10E-C6CB-419C-8712-C9C98E461F6B}"/>
    <dgm:cxn modelId="{9672BC74-67FB-451D-B33A-75A26E74B599}" srcId="{A90F669A-92E7-485E-A1A5-CB312D414897}" destId="{EE8CCDE8-B02A-457F-9611-283561DE4E42}" srcOrd="0" destOrd="0" parTransId="{6344E5F2-E1F9-487D-922F-E42D34AE21BB}" sibTransId="{594098FE-A09B-45E5-805C-9E9D3B0F6930}"/>
    <dgm:cxn modelId="{40228315-BA5D-4292-A3AD-D20F477CDDD3}" srcId="{A90F669A-92E7-485E-A1A5-CB312D414897}" destId="{F517C517-59D3-4FBA-9AF3-C4B6F3FCD929}" srcOrd="3" destOrd="0" parTransId="{3AB1D892-C2B6-4327-A1F0-4FE3C8488A57}" sibTransId="{F12FE586-6CEF-4A71-9854-0318E8E806EF}"/>
    <dgm:cxn modelId="{28CFCE14-8D53-46EC-A574-DB30B0263012}" srcId="{A90F669A-92E7-485E-A1A5-CB312D414897}" destId="{9DABCD37-3578-4A2C-822D-2D4082C6FB25}" srcOrd="4" destOrd="0" parTransId="{F6E837A5-82CA-49BF-B64C-B5CCB80322F2}" sibTransId="{D44EB1B7-05F5-415D-BA8D-05F062ABEC34}"/>
    <dgm:cxn modelId="{5994DAA0-BB8D-4D84-9281-1BCC2B2B43DB}" type="presOf" srcId="{F517C517-59D3-4FBA-9AF3-C4B6F3FCD929}" destId="{A4CC2668-16C9-42B3-9FE5-AAC1F0BB6DB3}" srcOrd="0" destOrd="3" presId="urn:microsoft.com/office/officeart/2005/8/layout/list1"/>
    <dgm:cxn modelId="{8F772708-FAD3-4202-9F69-7C4300E336FF}" type="presOf" srcId="{A90F669A-92E7-485E-A1A5-CB312D414897}" destId="{02A56D63-3E00-415D-905E-DB0706952099}" srcOrd="0" destOrd="0" presId="urn:microsoft.com/office/officeart/2005/8/layout/list1"/>
    <dgm:cxn modelId="{F6AC0DB6-21EA-4795-B746-5F1FF9C89F13}" type="presOf" srcId="{4A9CBA7F-318A-4964-B77F-880427E0C7D5}" destId="{A4CC2668-16C9-42B3-9FE5-AAC1F0BB6DB3}" srcOrd="0" destOrd="2" presId="urn:microsoft.com/office/officeart/2005/8/layout/list1"/>
    <dgm:cxn modelId="{5F05CECB-DFF2-4EBE-A3A5-C1A9A2429A69}" srcId="{A90F669A-92E7-485E-A1A5-CB312D414897}" destId="{6A35D4DE-F4D4-47FF-A65E-2795F3C74FA2}" srcOrd="6" destOrd="0" parTransId="{87B76295-8E3F-498D-BCD2-675FCE64845A}" sibTransId="{6E6655BE-9287-45D0-B313-A583504F8BDB}"/>
    <dgm:cxn modelId="{23BB9E93-AC61-42DE-89EA-A5788555E642}" srcId="{A90F669A-92E7-485E-A1A5-CB312D414897}" destId="{4A9CBA7F-318A-4964-B77F-880427E0C7D5}" srcOrd="2" destOrd="0" parTransId="{1E14DD16-2560-4D5F-B4EB-511E1D6D8E4B}" sibTransId="{379CCD95-C30A-4AFF-AFA1-FAC572105D1C}"/>
    <dgm:cxn modelId="{69019145-A631-4CE6-ADEA-C65E42A0214D}" type="presParOf" srcId="{EB643003-2C49-4936-A04A-223CB7810E9E}" destId="{9362DDD0-E112-4CA5-BC56-BE7644F235AE}" srcOrd="0" destOrd="0" presId="urn:microsoft.com/office/officeart/2005/8/layout/list1"/>
    <dgm:cxn modelId="{1803B05A-9EAF-41B3-86C1-C327B883769C}" type="presParOf" srcId="{9362DDD0-E112-4CA5-BC56-BE7644F235AE}" destId="{02A56D63-3E00-415D-905E-DB0706952099}" srcOrd="0" destOrd="0" presId="urn:microsoft.com/office/officeart/2005/8/layout/list1"/>
    <dgm:cxn modelId="{6266F2C6-28BC-4609-8787-205C38FFD5CD}" type="presParOf" srcId="{9362DDD0-E112-4CA5-BC56-BE7644F235AE}" destId="{BF692C5B-DC1F-48C5-B740-403435253D01}" srcOrd="1" destOrd="0" presId="urn:microsoft.com/office/officeart/2005/8/layout/list1"/>
    <dgm:cxn modelId="{AC2588B9-E162-49F1-80F2-9D41419E05B1}" type="presParOf" srcId="{EB643003-2C49-4936-A04A-223CB7810E9E}" destId="{4A95A1C4-6E3A-4272-BF2F-F7A92761333A}" srcOrd="1" destOrd="0" presId="urn:microsoft.com/office/officeart/2005/8/layout/list1"/>
    <dgm:cxn modelId="{16D06A75-BF4C-4BB8-A73D-950D527C8F5D}" type="presParOf" srcId="{EB643003-2C49-4936-A04A-223CB7810E9E}" destId="{A4CC2668-16C9-42B3-9FE5-AAC1F0BB6DB3}" srcOrd="2" destOrd="0" presId="urn:microsoft.com/office/officeart/2005/8/layout/list1"/>
  </dgm:cxnLst>
  <dgm:bg>
    <a:solidFill>
      <a:schemeClr val="bg2"/>
    </a:solidFill>
  </dgm:bg>
  <dgm:whole>
    <a:ln>
      <a:solidFill>
        <a:schemeClr val="bg2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F586D2-8A1D-49F4-9DD0-4602E4025590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BB0A6DE-17AB-4673-A199-7315BAC2E33C}">
      <dgm:prSet phldrT="[텍스트]"/>
      <dgm:spPr>
        <a:solidFill>
          <a:schemeClr val="accent1">
            <a:lumMod val="75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자동개폐시스템</a:t>
          </a:r>
          <a:endParaRPr lang="ko-KR" altLang="en-US" dirty="0"/>
        </a:p>
      </dgm:t>
    </dgm:pt>
    <dgm:pt modelId="{5888C03A-32F8-446A-9279-6168AB3365F6}" type="parTrans" cxnId="{A7D66C6B-1C75-4E99-9727-576154589FB3}">
      <dgm:prSet/>
      <dgm:spPr/>
      <dgm:t>
        <a:bodyPr/>
        <a:lstStyle/>
        <a:p>
          <a:pPr latinLnBrk="1"/>
          <a:endParaRPr lang="ko-KR" altLang="en-US"/>
        </a:p>
      </dgm:t>
    </dgm:pt>
    <dgm:pt modelId="{A53FAF91-8A80-47CB-B0EE-0E59CBA57E91}" type="sibTrans" cxnId="{A7D66C6B-1C75-4E99-9727-576154589FB3}">
      <dgm:prSet/>
      <dgm:spPr/>
      <dgm:t>
        <a:bodyPr/>
        <a:lstStyle/>
        <a:p>
          <a:pPr latinLnBrk="1"/>
          <a:endParaRPr lang="ko-KR" altLang="en-US"/>
        </a:p>
      </dgm:t>
    </dgm:pt>
    <dgm:pt modelId="{88945088-1C92-4563-BBCC-EE876EF12C13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200" b="1" dirty="0" smtClean="0"/>
            <a:t>에어컨 </a:t>
          </a:r>
          <a:endParaRPr lang="en-US" altLang="ko-KR" sz="1200" b="1" dirty="0" smtClean="0"/>
        </a:p>
        <a:p>
          <a:pPr latinLnBrk="1"/>
          <a:r>
            <a:rPr lang="ko-KR" altLang="en-US" sz="1200" b="1" dirty="0" err="1" smtClean="0"/>
            <a:t>사물인터넷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 </a:t>
          </a:r>
          <a:r>
            <a:rPr lang="ko-KR" altLang="en-US" sz="1200" b="1" dirty="0" err="1" smtClean="0"/>
            <a:t>자동연동</a:t>
          </a:r>
          <a:endParaRPr lang="ko-KR" altLang="en-US" sz="1200" b="1" dirty="0"/>
        </a:p>
      </dgm:t>
    </dgm:pt>
    <dgm:pt modelId="{68ED8EC0-94CA-4004-8823-6B645C7AB5B5}" type="parTrans" cxnId="{13FF1564-C32A-4FB8-BB9E-0AA57D948308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6EF90736-33C5-4D47-AF52-1D1EC0D75650}" type="sibTrans" cxnId="{13FF1564-C32A-4FB8-BB9E-0AA57D948308}">
      <dgm:prSet/>
      <dgm:spPr/>
      <dgm:t>
        <a:bodyPr/>
        <a:lstStyle/>
        <a:p>
          <a:pPr latinLnBrk="1"/>
          <a:endParaRPr lang="ko-KR" altLang="en-US"/>
        </a:p>
      </dgm:t>
    </dgm:pt>
    <dgm:pt modelId="{7B37BC9F-55A0-4075-9276-2AB678B297C6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200" b="1" dirty="0" smtClean="0"/>
            <a:t>미세먼지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유충 </a:t>
          </a:r>
          <a:endParaRPr lang="en-US" altLang="ko-KR" sz="1200" b="1" dirty="0" smtClean="0"/>
        </a:p>
        <a:p>
          <a:pPr latinLnBrk="1"/>
          <a:r>
            <a:rPr lang="ko-KR" altLang="en-US" sz="1200" b="1" dirty="0" err="1" smtClean="0"/>
            <a:t>유입차단</a:t>
          </a:r>
          <a:endParaRPr lang="ko-KR" altLang="en-US" sz="1200" b="1" dirty="0"/>
        </a:p>
      </dgm:t>
    </dgm:pt>
    <dgm:pt modelId="{4F36EFD9-505A-4BFB-AE96-228DF6E18F98}" type="parTrans" cxnId="{C681BBF5-FB9F-4797-8AA4-2EF0EE64316B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6A2B7938-5E13-4C5B-A124-3E2EF7AE380E}" type="sibTrans" cxnId="{C681BBF5-FB9F-4797-8AA4-2EF0EE64316B}">
      <dgm:prSet/>
      <dgm:spPr/>
      <dgm:t>
        <a:bodyPr/>
        <a:lstStyle/>
        <a:p>
          <a:pPr latinLnBrk="1"/>
          <a:endParaRPr lang="ko-KR" altLang="en-US"/>
        </a:p>
      </dgm:t>
    </dgm:pt>
    <dgm:pt modelId="{4AF5D46E-8CCB-4201-BC4D-5B0A6343A5F9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100" b="1" dirty="0" err="1" smtClean="0"/>
            <a:t>실외기실</a:t>
          </a:r>
          <a:r>
            <a:rPr lang="ko-KR" altLang="en-US" sz="1100" b="1" dirty="0" smtClean="0"/>
            <a:t> </a:t>
          </a:r>
          <a:endParaRPr lang="en-US" altLang="ko-KR" sz="1100" b="1" dirty="0" smtClean="0"/>
        </a:p>
        <a:p>
          <a:pPr latinLnBrk="1"/>
          <a:r>
            <a:rPr lang="ko-KR" altLang="en-US" sz="1100" b="1" dirty="0" smtClean="0"/>
            <a:t>온도상승</a:t>
          </a:r>
          <a:endParaRPr lang="en-US" altLang="ko-KR" sz="1100" b="1" dirty="0" smtClean="0"/>
        </a:p>
        <a:p>
          <a:pPr latinLnBrk="1"/>
          <a:r>
            <a:rPr lang="ko-KR" altLang="en-US" sz="1100" b="1" dirty="0" smtClean="0"/>
            <a:t> 자체과열방지</a:t>
          </a:r>
          <a:endParaRPr lang="en-US" altLang="ko-KR" sz="1100" b="1" dirty="0" smtClean="0"/>
        </a:p>
        <a:p>
          <a:pPr latinLnBrk="1"/>
          <a:r>
            <a:rPr lang="ko-KR" altLang="en-US" sz="1100" b="1" dirty="0" smtClean="0"/>
            <a:t> 시스템</a:t>
          </a:r>
          <a:endParaRPr lang="ko-KR" altLang="en-US" sz="1100" b="1" dirty="0"/>
        </a:p>
      </dgm:t>
    </dgm:pt>
    <dgm:pt modelId="{E7E3BC38-AC1F-4C3E-BF57-F6FDAAFEED75}" type="parTrans" cxnId="{96405FC4-41A9-475B-8EA8-C563A504BD63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C19AA24C-59CA-4468-97CC-83A448D4C204}" type="sibTrans" cxnId="{96405FC4-41A9-475B-8EA8-C563A504BD63}">
      <dgm:prSet/>
      <dgm:spPr/>
      <dgm:t>
        <a:bodyPr/>
        <a:lstStyle/>
        <a:p>
          <a:pPr latinLnBrk="1"/>
          <a:endParaRPr lang="ko-KR" altLang="en-US"/>
        </a:p>
      </dgm:t>
    </dgm:pt>
    <dgm:pt modelId="{77C4221B-8990-4DC0-A6AE-F46E72C26DA4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200" b="1" dirty="0" err="1" smtClean="0"/>
            <a:t>방충망없는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 </a:t>
          </a:r>
          <a:r>
            <a:rPr lang="ko-KR" altLang="en-US" sz="1200" b="1" dirty="0" err="1" smtClean="0"/>
            <a:t>루버창</a:t>
          </a:r>
          <a:r>
            <a:rPr lang="ko-KR" altLang="en-US" sz="1200" b="1" dirty="0" smtClean="0"/>
            <a:t> 도입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가능</a:t>
          </a:r>
          <a:endParaRPr lang="ko-KR" altLang="en-US" sz="1200" b="1" dirty="0"/>
        </a:p>
      </dgm:t>
    </dgm:pt>
    <dgm:pt modelId="{130ABDA3-D2A6-4227-9C95-FA5E00041CC4}" type="parTrans" cxnId="{620B0BA4-F72B-4B38-B11F-8924D8393329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586504F9-960C-4EC0-8C00-6C3B60D3E2E7}" type="sibTrans" cxnId="{620B0BA4-F72B-4B38-B11F-8924D8393329}">
      <dgm:prSet/>
      <dgm:spPr/>
      <dgm:t>
        <a:bodyPr/>
        <a:lstStyle/>
        <a:p>
          <a:pPr latinLnBrk="1"/>
          <a:endParaRPr lang="ko-KR" altLang="en-US"/>
        </a:p>
      </dgm:t>
    </dgm:pt>
    <dgm:pt modelId="{959D4692-F500-4C61-98DF-879B72B65609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400" b="1" dirty="0" smtClean="0"/>
            <a:t>쾌적한 </a:t>
          </a:r>
          <a:endParaRPr lang="en-US" altLang="ko-KR" sz="1400" b="1" dirty="0" smtClean="0"/>
        </a:p>
        <a:p>
          <a:pPr latinLnBrk="1"/>
          <a:r>
            <a:rPr lang="ko-KR" altLang="en-US" sz="1400" b="1" dirty="0" smtClean="0"/>
            <a:t>주거환경</a:t>
          </a:r>
          <a:endParaRPr lang="ko-KR" altLang="en-US" sz="1400" b="1" dirty="0"/>
        </a:p>
      </dgm:t>
    </dgm:pt>
    <dgm:pt modelId="{89AF0F71-0971-43FC-BD0D-74A845DB3DFC}" type="parTrans" cxnId="{A50A569A-04CE-4106-8C87-AD9B3E980391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DABF5394-A5D6-4C37-902E-F077BA3D2B1D}" type="sibTrans" cxnId="{A50A569A-04CE-4106-8C87-AD9B3E980391}">
      <dgm:prSet/>
      <dgm:spPr/>
      <dgm:t>
        <a:bodyPr/>
        <a:lstStyle/>
        <a:p>
          <a:pPr latinLnBrk="1"/>
          <a:endParaRPr lang="ko-KR" altLang="en-US"/>
        </a:p>
      </dgm:t>
    </dgm:pt>
    <dgm:pt modelId="{4FCE49AE-17F7-478F-B58C-1415BFDB880E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/>
          <a:r>
            <a:rPr lang="ko-KR" altLang="en-US" sz="1200" b="1" dirty="0" smtClean="0"/>
            <a:t>에너지효율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 </a:t>
          </a:r>
          <a:r>
            <a:rPr lang="ko-KR" altLang="en-US" sz="1200" b="1" dirty="0" err="1" smtClean="0"/>
            <a:t>제품운전</a:t>
          </a:r>
          <a:endParaRPr lang="en-US" altLang="ko-KR" sz="1200" b="1" dirty="0" smtClean="0"/>
        </a:p>
        <a:p>
          <a:pPr latinLnBrk="1"/>
          <a:r>
            <a:rPr lang="ko-KR" altLang="en-US" sz="1200" b="1" dirty="0" smtClean="0"/>
            <a:t>수명 확보</a:t>
          </a:r>
          <a:endParaRPr lang="ko-KR" altLang="en-US" sz="1200" b="1" dirty="0"/>
        </a:p>
      </dgm:t>
    </dgm:pt>
    <dgm:pt modelId="{59604912-5979-4233-8C79-F314B9A2A796}" type="parTrans" cxnId="{0654B356-BDBE-47F0-8A7D-714B7DC244C9}">
      <dgm:prSet/>
      <dgm:spPr>
        <a:solidFill>
          <a:schemeClr val="tx1"/>
        </a:solidFill>
      </dgm:spPr>
      <dgm:t>
        <a:bodyPr/>
        <a:lstStyle/>
        <a:p>
          <a:pPr latinLnBrk="1"/>
          <a:endParaRPr lang="ko-KR" altLang="en-US"/>
        </a:p>
      </dgm:t>
    </dgm:pt>
    <dgm:pt modelId="{78F978A0-6873-4F54-892C-04628326980E}" type="sibTrans" cxnId="{0654B356-BDBE-47F0-8A7D-714B7DC244C9}">
      <dgm:prSet/>
      <dgm:spPr/>
      <dgm:t>
        <a:bodyPr/>
        <a:lstStyle/>
        <a:p>
          <a:pPr latinLnBrk="1"/>
          <a:endParaRPr lang="ko-KR" altLang="en-US"/>
        </a:p>
      </dgm:t>
    </dgm:pt>
    <dgm:pt modelId="{FA355518-0F48-4EC7-B3BE-CB05041644F3}" type="pres">
      <dgm:prSet presAssocID="{AEF586D2-8A1D-49F4-9DD0-4602E402559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D292FC-482B-4F07-8F25-83311E8C4861}" type="pres">
      <dgm:prSet presAssocID="{BBB0A6DE-17AB-4673-A199-7315BAC2E33C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C6AC2AED-9D97-4F37-9B7C-6F582BC64CDF}" type="pres">
      <dgm:prSet presAssocID="{68ED8EC0-94CA-4004-8823-6B645C7AB5B5}" presName="par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937E03E8-7F5F-4524-BEF0-C78B5F6C2921}" type="pres">
      <dgm:prSet presAssocID="{68ED8EC0-94CA-4004-8823-6B645C7AB5B5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4A65536E-6145-43E4-A791-ECF80A614208}" type="pres">
      <dgm:prSet presAssocID="{88945088-1C92-4563-BBCC-EE876EF12C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80B45E7-BB98-48D8-9A4F-87E853CAB701}" type="pres">
      <dgm:prSet presAssocID="{4F36EFD9-505A-4BFB-AE96-228DF6E18F98}" presName="par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19ACFC73-1AE0-4004-82C8-6B1FDB1C32CB}" type="pres">
      <dgm:prSet presAssocID="{4F36EFD9-505A-4BFB-AE96-228DF6E18F98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69B46236-E296-4BBC-9493-AF2B8EB32366}" type="pres">
      <dgm:prSet presAssocID="{7B37BC9F-55A0-4075-9276-2AB678B297C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2F797F-500B-4582-A496-CE9F4AE5DAB3}" type="pres">
      <dgm:prSet presAssocID="{E7E3BC38-AC1F-4C3E-BF57-F6FDAAFEED75}" presName="par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81B81FE2-BE85-4F32-BDD0-E872538AD5EB}" type="pres">
      <dgm:prSet presAssocID="{E7E3BC38-AC1F-4C3E-BF57-F6FDAAFEED75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8D81380B-C3BE-49BD-ADB5-C9024064E8FD}" type="pres">
      <dgm:prSet presAssocID="{4AF5D46E-8CCB-4201-BC4D-5B0A6343A5F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38D6AA-77C9-4162-BE5C-D662409052F8}" type="pres">
      <dgm:prSet presAssocID="{130ABDA3-D2A6-4227-9C95-FA5E00041CC4}" presName="par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073B216E-EB5F-4E40-B2FD-D9B41A534A70}" type="pres">
      <dgm:prSet presAssocID="{130ABDA3-D2A6-4227-9C95-FA5E00041CC4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595E5CA4-7ECA-459F-B51B-3B2F5785DB0D}" type="pres">
      <dgm:prSet presAssocID="{77C4221B-8990-4DC0-A6AE-F46E72C26DA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19B2DC8-71C5-497D-896C-48877E70DC98}" type="pres">
      <dgm:prSet presAssocID="{59604912-5979-4233-8C79-F314B9A2A796}" presName="par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898CA488-05A7-44DC-BD01-324F780EC30F}" type="pres">
      <dgm:prSet presAssocID="{59604912-5979-4233-8C79-F314B9A2A796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0AB94BDC-CFA7-417C-BF0F-AB19E062A522}" type="pres">
      <dgm:prSet presAssocID="{4FCE49AE-17F7-478F-B58C-1415BFDB880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D92D28A-658D-443D-840C-38716E11ACC5}" type="pres">
      <dgm:prSet presAssocID="{89AF0F71-0971-43FC-BD0D-74A845DB3DFC}" presName="par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B2FADF6F-4614-4888-8E9D-A763CF57FF51}" type="pres">
      <dgm:prSet presAssocID="{89AF0F71-0971-43FC-BD0D-74A845DB3DFC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F9AB9EF1-4C8C-47A6-9DBC-0868BA0E7EFF}" type="pres">
      <dgm:prSet presAssocID="{959D4692-F500-4C61-98DF-879B72B6560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55B22E7-2AD3-461B-9FEA-F98116B2AEAC}" type="presOf" srcId="{130ABDA3-D2A6-4227-9C95-FA5E00041CC4}" destId="{073B216E-EB5F-4E40-B2FD-D9B41A534A70}" srcOrd="1" destOrd="0" presId="urn:microsoft.com/office/officeart/2005/8/layout/radial5"/>
    <dgm:cxn modelId="{0654B356-BDBE-47F0-8A7D-714B7DC244C9}" srcId="{BBB0A6DE-17AB-4673-A199-7315BAC2E33C}" destId="{4FCE49AE-17F7-478F-B58C-1415BFDB880E}" srcOrd="4" destOrd="0" parTransId="{59604912-5979-4233-8C79-F314B9A2A796}" sibTransId="{78F978A0-6873-4F54-892C-04628326980E}"/>
    <dgm:cxn modelId="{34481B56-5F1A-4F9A-B152-9E74AD89999D}" type="presOf" srcId="{88945088-1C92-4563-BBCC-EE876EF12C13}" destId="{4A65536E-6145-43E4-A791-ECF80A614208}" srcOrd="0" destOrd="0" presId="urn:microsoft.com/office/officeart/2005/8/layout/radial5"/>
    <dgm:cxn modelId="{B60F404C-AFE1-4384-901D-CC24593545F3}" type="presOf" srcId="{89AF0F71-0971-43FC-BD0D-74A845DB3DFC}" destId="{3D92D28A-658D-443D-840C-38716E11ACC5}" srcOrd="0" destOrd="0" presId="urn:microsoft.com/office/officeart/2005/8/layout/radial5"/>
    <dgm:cxn modelId="{9E905C5B-8B9E-4AA2-B8F7-D6456CB8C8BA}" type="presOf" srcId="{4F36EFD9-505A-4BFB-AE96-228DF6E18F98}" destId="{A80B45E7-BB98-48D8-9A4F-87E853CAB701}" srcOrd="0" destOrd="0" presId="urn:microsoft.com/office/officeart/2005/8/layout/radial5"/>
    <dgm:cxn modelId="{F7B74C77-AA3A-4DFA-8F30-1D0F4E639837}" type="presOf" srcId="{4FCE49AE-17F7-478F-B58C-1415BFDB880E}" destId="{0AB94BDC-CFA7-417C-BF0F-AB19E062A522}" srcOrd="0" destOrd="0" presId="urn:microsoft.com/office/officeart/2005/8/layout/radial5"/>
    <dgm:cxn modelId="{279DA9F2-47C5-4CD6-8B6E-4E2A54EA086E}" type="presOf" srcId="{959D4692-F500-4C61-98DF-879B72B65609}" destId="{F9AB9EF1-4C8C-47A6-9DBC-0868BA0E7EFF}" srcOrd="0" destOrd="0" presId="urn:microsoft.com/office/officeart/2005/8/layout/radial5"/>
    <dgm:cxn modelId="{A7D66C6B-1C75-4E99-9727-576154589FB3}" srcId="{AEF586D2-8A1D-49F4-9DD0-4602E4025590}" destId="{BBB0A6DE-17AB-4673-A199-7315BAC2E33C}" srcOrd="0" destOrd="0" parTransId="{5888C03A-32F8-446A-9279-6168AB3365F6}" sibTransId="{A53FAF91-8A80-47CB-B0EE-0E59CBA57E91}"/>
    <dgm:cxn modelId="{84693D0D-DF34-4D76-B50B-384F91348CC4}" type="presOf" srcId="{4F36EFD9-505A-4BFB-AE96-228DF6E18F98}" destId="{19ACFC73-1AE0-4004-82C8-6B1FDB1C32CB}" srcOrd="1" destOrd="0" presId="urn:microsoft.com/office/officeart/2005/8/layout/radial5"/>
    <dgm:cxn modelId="{9043EA0F-C487-4BB3-B34C-0C87AFEC4B4B}" type="presOf" srcId="{AEF586D2-8A1D-49F4-9DD0-4602E4025590}" destId="{FA355518-0F48-4EC7-B3BE-CB05041644F3}" srcOrd="0" destOrd="0" presId="urn:microsoft.com/office/officeart/2005/8/layout/radial5"/>
    <dgm:cxn modelId="{13FF1564-C32A-4FB8-BB9E-0AA57D948308}" srcId="{BBB0A6DE-17AB-4673-A199-7315BAC2E33C}" destId="{88945088-1C92-4563-BBCC-EE876EF12C13}" srcOrd="0" destOrd="0" parTransId="{68ED8EC0-94CA-4004-8823-6B645C7AB5B5}" sibTransId="{6EF90736-33C5-4D47-AF52-1D1EC0D75650}"/>
    <dgm:cxn modelId="{E07F76B9-4C15-40CD-A393-DC5FA5C93EDC}" type="presOf" srcId="{59604912-5979-4233-8C79-F314B9A2A796}" destId="{119B2DC8-71C5-497D-896C-48877E70DC98}" srcOrd="0" destOrd="0" presId="urn:microsoft.com/office/officeart/2005/8/layout/radial5"/>
    <dgm:cxn modelId="{A50A569A-04CE-4106-8C87-AD9B3E980391}" srcId="{BBB0A6DE-17AB-4673-A199-7315BAC2E33C}" destId="{959D4692-F500-4C61-98DF-879B72B65609}" srcOrd="5" destOrd="0" parTransId="{89AF0F71-0971-43FC-BD0D-74A845DB3DFC}" sibTransId="{DABF5394-A5D6-4C37-902E-F077BA3D2B1D}"/>
    <dgm:cxn modelId="{620B0BA4-F72B-4B38-B11F-8924D8393329}" srcId="{BBB0A6DE-17AB-4673-A199-7315BAC2E33C}" destId="{77C4221B-8990-4DC0-A6AE-F46E72C26DA4}" srcOrd="3" destOrd="0" parTransId="{130ABDA3-D2A6-4227-9C95-FA5E00041CC4}" sibTransId="{586504F9-960C-4EC0-8C00-6C3B60D3E2E7}"/>
    <dgm:cxn modelId="{EF9B95F6-1116-4199-8AC8-851741AB7410}" type="presOf" srcId="{E7E3BC38-AC1F-4C3E-BF57-F6FDAAFEED75}" destId="{81B81FE2-BE85-4F32-BDD0-E872538AD5EB}" srcOrd="1" destOrd="0" presId="urn:microsoft.com/office/officeart/2005/8/layout/radial5"/>
    <dgm:cxn modelId="{FCFA0A48-EE2B-49F7-8F17-A444C886C939}" type="presOf" srcId="{130ABDA3-D2A6-4227-9C95-FA5E00041CC4}" destId="{1538D6AA-77C9-4162-BE5C-D662409052F8}" srcOrd="0" destOrd="0" presId="urn:microsoft.com/office/officeart/2005/8/layout/radial5"/>
    <dgm:cxn modelId="{96405FC4-41A9-475B-8EA8-C563A504BD63}" srcId="{BBB0A6DE-17AB-4673-A199-7315BAC2E33C}" destId="{4AF5D46E-8CCB-4201-BC4D-5B0A6343A5F9}" srcOrd="2" destOrd="0" parTransId="{E7E3BC38-AC1F-4C3E-BF57-F6FDAAFEED75}" sibTransId="{C19AA24C-59CA-4468-97CC-83A448D4C204}"/>
    <dgm:cxn modelId="{BFD25B2D-4809-4603-8331-C523AA4B918A}" type="presOf" srcId="{68ED8EC0-94CA-4004-8823-6B645C7AB5B5}" destId="{C6AC2AED-9D97-4F37-9B7C-6F582BC64CDF}" srcOrd="0" destOrd="0" presId="urn:microsoft.com/office/officeart/2005/8/layout/radial5"/>
    <dgm:cxn modelId="{2BC2FCC4-2904-49A2-873B-1CC9C418538B}" type="presOf" srcId="{77C4221B-8990-4DC0-A6AE-F46E72C26DA4}" destId="{595E5CA4-7ECA-459F-B51B-3B2F5785DB0D}" srcOrd="0" destOrd="0" presId="urn:microsoft.com/office/officeart/2005/8/layout/radial5"/>
    <dgm:cxn modelId="{1B367715-09CC-4321-B4D8-C2A45EBD0300}" type="presOf" srcId="{68ED8EC0-94CA-4004-8823-6B645C7AB5B5}" destId="{937E03E8-7F5F-4524-BEF0-C78B5F6C2921}" srcOrd="1" destOrd="0" presId="urn:microsoft.com/office/officeart/2005/8/layout/radial5"/>
    <dgm:cxn modelId="{9FAE191D-BA06-4970-897B-041C415257F9}" type="presOf" srcId="{4AF5D46E-8CCB-4201-BC4D-5B0A6343A5F9}" destId="{8D81380B-C3BE-49BD-ADB5-C9024064E8FD}" srcOrd="0" destOrd="0" presId="urn:microsoft.com/office/officeart/2005/8/layout/radial5"/>
    <dgm:cxn modelId="{98F8156A-B50C-4C52-88CA-B0A248789FD2}" type="presOf" srcId="{E7E3BC38-AC1F-4C3E-BF57-F6FDAAFEED75}" destId="{362F797F-500B-4582-A496-CE9F4AE5DAB3}" srcOrd="0" destOrd="0" presId="urn:microsoft.com/office/officeart/2005/8/layout/radial5"/>
    <dgm:cxn modelId="{1C2FD970-3E95-4E91-B0AF-F6AAF668D392}" type="presOf" srcId="{BBB0A6DE-17AB-4673-A199-7315BAC2E33C}" destId="{A1D292FC-482B-4F07-8F25-83311E8C4861}" srcOrd="0" destOrd="0" presId="urn:microsoft.com/office/officeart/2005/8/layout/radial5"/>
    <dgm:cxn modelId="{C681BBF5-FB9F-4797-8AA4-2EF0EE64316B}" srcId="{BBB0A6DE-17AB-4673-A199-7315BAC2E33C}" destId="{7B37BC9F-55A0-4075-9276-2AB678B297C6}" srcOrd="1" destOrd="0" parTransId="{4F36EFD9-505A-4BFB-AE96-228DF6E18F98}" sibTransId="{6A2B7938-5E13-4C5B-A124-3E2EF7AE380E}"/>
    <dgm:cxn modelId="{9F5F6087-FAFE-4A4A-B933-132FF51E79F2}" type="presOf" srcId="{7B37BC9F-55A0-4075-9276-2AB678B297C6}" destId="{69B46236-E296-4BBC-9493-AF2B8EB32366}" srcOrd="0" destOrd="0" presId="urn:microsoft.com/office/officeart/2005/8/layout/radial5"/>
    <dgm:cxn modelId="{94A4AE7D-BAFB-4B6E-9B6F-713D8B63E5D5}" type="presOf" srcId="{89AF0F71-0971-43FC-BD0D-74A845DB3DFC}" destId="{B2FADF6F-4614-4888-8E9D-A763CF57FF51}" srcOrd="1" destOrd="0" presId="urn:microsoft.com/office/officeart/2005/8/layout/radial5"/>
    <dgm:cxn modelId="{905D5161-41E6-4C96-B182-78E09F4C842E}" type="presOf" srcId="{59604912-5979-4233-8C79-F314B9A2A796}" destId="{898CA488-05A7-44DC-BD01-324F780EC30F}" srcOrd="1" destOrd="0" presId="urn:microsoft.com/office/officeart/2005/8/layout/radial5"/>
    <dgm:cxn modelId="{959BB532-EECF-4502-BAB3-99112F6CD9A2}" type="presParOf" srcId="{FA355518-0F48-4EC7-B3BE-CB05041644F3}" destId="{A1D292FC-482B-4F07-8F25-83311E8C4861}" srcOrd="0" destOrd="0" presId="urn:microsoft.com/office/officeart/2005/8/layout/radial5"/>
    <dgm:cxn modelId="{522F0567-632D-4B05-86CE-75AFBA1CB4A7}" type="presParOf" srcId="{FA355518-0F48-4EC7-B3BE-CB05041644F3}" destId="{C6AC2AED-9D97-4F37-9B7C-6F582BC64CDF}" srcOrd="1" destOrd="0" presId="urn:microsoft.com/office/officeart/2005/8/layout/radial5"/>
    <dgm:cxn modelId="{98083743-B99D-4CCA-95FA-70D15918282D}" type="presParOf" srcId="{C6AC2AED-9D97-4F37-9B7C-6F582BC64CDF}" destId="{937E03E8-7F5F-4524-BEF0-C78B5F6C2921}" srcOrd="0" destOrd="0" presId="urn:microsoft.com/office/officeart/2005/8/layout/radial5"/>
    <dgm:cxn modelId="{B03C91A1-4733-4A4C-BCBC-7DF0ECBBFD81}" type="presParOf" srcId="{FA355518-0F48-4EC7-B3BE-CB05041644F3}" destId="{4A65536E-6145-43E4-A791-ECF80A614208}" srcOrd="2" destOrd="0" presId="urn:microsoft.com/office/officeart/2005/8/layout/radial5"/>
    <dgm:cxn modelId="{B8529F03-F5B9-4E4E-8965-A73A90E5B72A}" type="presParOf" srcId="{FA355518-0F48-4EC7-B3BE-CB05041644F3}" destId="{A80B45E7-BB98-48D8-9A4F-87E853CAB701}" srcOrd="3" destOrd="0" presId="urn:microsoft.com/office/officeart/2005/8/layout/radial5"/>
    <dgm:cxn modelId="{62A12B61-CCC9-4B94-9804-53D86EA20291}" type="presParOf" srcId="{A80B45E7-BB98-48D8-9A4F-87E853CAB701}" destId="{19ACFC73-1AE0-4004-82C8-6B1FDB1C32CB}" srcOrd="0" destOrd="0" presId="urn:microsoft.com/office/officeart/2005/8/layout/radial5"/>
    <dgm:cxn modelId="{13F3906E-CA29-4613-876F-A58F3AAE622A}" type="presParOf" srcId="{FA355518-0F48-4EC7-B3BE-CB05041644F3}" destId="{69B46236-E296-4BBC-9493-AF2B8EB32366}" srcOrd="4" destOrd="0" presId="urn:microsoft.com/office/officeart/2005/8/layout/radial5"/>
    <dgm:cxn modelId="{0ACC9637-00B5-480E-93B4-DA22E9C497DF}" type="presParOf" srcId="{FA355518-0F48-4EC7-B3BE-CB05041644F3}" destId="{362F797F-500B-4582-A496-CE9F4AE5DAB3}" srcOrd="5" destOrd="0" presId="urn:microsoft.com/office/officeart/2005/8/layout/radial5"/>
    <dgm:cxn modelId="{4154A070-435A-4A86-967A-C0B8675F1EB1}" type="presParOf" srcId="{362F797F-500B-4582-A496-CE9F4AE5DAB3}" destId="{81B81FE2-BE85-4F32-BDD0-E872538AD5EB}" srcOrd="0" destOrd="0" presId="urn:microsoft.com/office/officeart/2005/8/layout/radial5"/>
    <dgm:cxn modelId="{11C8DA58-67DA-440F-B44A-6B6EF470B5DD}" type="presParOf" srcId="{FA355518-0F48-4EC7-B3BE-CB05041644F3}" destId="{8D81380B-C3BE-49BD-ADB5-C9024064E8FD}" srcOrd="6" destOrd="0" presId="urn:microsoft.com/office/officeart/2005/8/layout/radial5"/>
    <dgm:cxn modelId="{6C916CD3-4D03-4634-9334-54412B876B65}" type="presParOf" srcId="{FA355518-0F48-4EC7-B3BE-CB05041644F3}" destId="{1538D6AA-77C9-4162-BE5C-D662409052F8}" srcOrd="7" destOrd="0" presId="urn:microsoft.com/office/officeart/2005/8/layout/radial5"/>
    <dgm:cxn modelId="{DE628991-4332-4CEA-BCE1-14F35218FF21}" type="presParOf" srcId="{1538D6AA-77C9-4162-BE5C-D662409052F8}" destId="{073B216E-EB5F-4E40-B2FD-D9B41A534A70}" srcOrd="0" destOrd="0" presId="urn:microsoft.com/office/officeart/2005/8/layout/radial5"/>
    <dgm:cxn modelId="{4C1C369E-2E1C-404A-A49F-4FC9BFB72253}" type="presParOf" srcId="{FA355518-0F48-4EC7-B3BE-CB05041644F3}" destId="{595E5CA4-7ECA-459F-B51B-3B2F5785DB0D}" srcOrd="8" destOrd="0" presId="urn:microsoft.com/office/officeart/2005/8/layout/radial5"/>
    <dgm:cxn modelId="{D9C0368E-7E09-4346-A780-D8B894B4B657}" type="presParOf" srcId="{FA355518-0F48-4EC7-B3BE-CB05041644F3}" destId="{119B2DC8-71C5-497D-896C-48877E70DC98}" srcOrd="9" destOrd="0" presId="urn:microsoft.com/office/officeart/2005/8/layout/radial5"/>
    <dgm:cxn modelId="{2672951B-9451-440D-9C11-6C497B68EAE9}" type="presParOf" srcId="{119B2DC8-71C5-497D-896C-48877E70DC98}" destId="{898CA488-05A7-44DC-BD01-324F780EC30F}" srcOrd="0" destOrd="0" presId="urn:microsoft.com/office/officeart/2005/8/layout/radial5"/>
    <dgm:cxn modelId="{663F28AA-316F-4188-9BB2-B6C66FA2BB42}" type="presParOf" srcId="{FA355518-0F48-4EC7-B3BE-CB05041644F3}" destId="{0AB94BDC-CFA7-417C-BF0F-AB19E062A522}" srcOrd="10" destOrd="0" presId="urn:microsoft.com/office/officeart/2005/8/layout/radial5"/>
    <dgm:cxn modelId="{B5B0B2DB-018A-490A-9732-072416DC1A7C}" type="presParOf" srcId="{FA355518-0F48-4EC7-B3BE-CB05041644F3}" destId="{3D92D28A-658D-443D-840C-38716E11ACC5}" srcOrd="11" destOrd="0" presId="urn:microsoft.com/office/officeart/2005/8/layout/radial5"/>
    <dgm:cxn modelId="{4EE96FFB-CBF5-4927-84FE-94C659E32072}" type="presParOf" srcId="{3D92D28A-658D-443D-840C-38716E11ACC5}" destId="{B2FADF6F-4614-4888-8E9D-A763CF57FF51}" srcOrd="0" destOrd="0" presId="urn:microsoft.com/office/officeart/2005/8/layout/radial5"/>
    <dgm:cxn modelId="{44DE12DD-CBC9-4252-8B85-1D6AA50CD2ED}" type="presParOf" srcId="{FA355518-0F48-4EC7-B3BE-CB05041644F3}" destId="{F9AB9EF1-4C8C-47A6-9DBC-0868BA0E7EFF}" srcOrd="12" destOrd="0" presId="urn:microsoft.com/office/officeart/2005/8/layout/radial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71F0B1-8F24-4AB2-901B-4165020A75AA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1B2BC722-4AD3-4130-BAF8-47F29253C111}">
      <dgm:prSet phldrT="[텍스트]" custT="1"/>
      <dgm:spPr>
        <a:xfrm>
          <a:off x="0" y="0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수동루바손잡이를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자동루바에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맞게</a:t>
          </a:r>
          <a:endParaRPr lang="en-US" altLang="ko-KR" sz="1200" b="1" dirty="0" smtClean="0">
            <a:latin typeface="Calibri"/>
            <a:ea typeface="맑은 고딕" panose="020B0503020000020004" pitchFamily="50" charset="-127"/>
            <a:cs typeface="+mn-cs"/>
          </a:endParaRPr>
        </a:p>
        <a:p>
          <a:pPr algn="l" latinLnBrk="1"/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교체 또는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변형작업을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실시한다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  <a:p>
          <a:pPr algn="l" latinLnBrk="1"/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-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현장여건에 따라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맞춤시공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-</a:t>
          </a:r>
          <a:endParaRPr lang="ko-KR" altLang="en-US" sz="1200" b="1" dirty="0"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BF528723-5200-43E4-88D6-6FC028E8B6A6}" type="parTrans" cxnId="{A81F9362-7FCE-4355-95FA-330239062CDE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EE38E636-437B-4905-AF93-24C5593D2EF9}" type="sibTrans" cxnId="{A81F9362-7FCE-4355-95FA-330239062CDE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4943EF43-8DD8-418E-9B31-7886F92433D7}">
      <dgm:prSet phldrT="[텍스트]" custT="1"/>
      <dgm:spPr>
        <a:xfrm>
          <a:off x="0" y="0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endParaRPr lang="ko-KR" altLang="en-US" sz="1200" b="1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0C06E308-A79D-48CA-8525-51EE32D4B09B}" type="parTrans" cxnId="{87E92C28-5FAB-4DFB-A117-FDA5FF6CDEA9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1431C3C4-B1F0-4B41-96FE-55B1C6F2BC52}" type="sibTrans" cxnId="{87E92C28-5FAB-4DFB-A117-FDA5FF6CDEA9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6551F48F-6EB4-4CC9-A37C-644966A91F29}">
      <dgm:prSet phldrT="[텍스트]" custT="1"/>
      <dgm:spPr>
        <a:xfrm>
          <a:off x="0" y="0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endParaRPr lang="ko-KR" altLang="en-US" sz="1200" b="1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9F117C2B-711B-46FB-9B13-5710D601A0B2}" type="parTrans" cxnId="{C1D25C56-ECEB-4564-8D43-EAC5DD4927C1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BC5EF16D-9599-4065-955D-1573BBFBCC20}" type="sibTrans" cxnId="{C1D25C56-ECEB-4564-8D43-EAC5DD4927C1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26000468-0A75-4D39-8733-B11F84E745DF}">
      <dgm:prSet phldrT="[텍스트]" custT="1"/>
      <dgm:spPr>
        <a:xfrm>
          <a:off x="0" y="1147062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r>
            <a:rPr lang="ko-KR" altLang="en-US" sz="1400" b="1" dirty="0" err="1" smtClean="0">
              <a:latin typeface="Calibri"/>
              <a:ea typeface="맑은 고딕" panose="020B0503020000020004" pitchFamily="50" charset="-127"/>
              <a:cs typeface="+mn-cs"/>
            </a:rPr>
            <a:t>고정브라켓을</a:t>
          </a:r>
          <a:r>
            <a:rPr lang="ko-KR" altLang="en-US" sz="1400" b="1" dirty="0" smtClean="0">
              <a:latin typeface="Calibri"/>
              <a:ea typeface="맑은 고딕" panose="020B0503020000020004" pitchFamily="50" charset="-127"/>
              <a:cs typeface="+mn-cs"/>
            </a:rPr>
            <a:t> 설치한다</a:t>
          </a:r>
          <a:r>
            <a:rPr lang="en-US" altLang="ko-KR" sz="14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</dgm:t>
    </dgm:pt>
    <dgm:pt modelId="{62C1CC72-D569-4528-8675-390B25FC69A6}" type="parTrans" cxnId="{F1B0A9A4-3E06-44B6-8006-0704FD0DA6AA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669A4E48-88A3-40FA-8AB0-4ED43BEEA377}" type="sibTrans" cxnId="{F1B0A9A4-3E06-44B6-8006-0704FD0DA6AA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19A80F48-5CDA-455D-B30B-3DDBE8A8EFC8}">
      <dgm:prSet phldrT="[텍스트]" custT="1"/>
      <dgm:spPr>
        <a:xfrm>
          <a:off x="0" y="1147062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endParaRPr lang="ko-KR" altLang="en-US" sz="1400" b="1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21E218FF-13BD-4A46-B2A3-0356CE373277}" type="parTrans" cxnId="{1B9E1C9C-C305-43A5-A836-0B8E934AC615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4DFB49A9-8D57-4670-9B17-B4EFA36CD1E5}" type="sibTrans" cxnId="{1B9E1C9C-C305-43A5-A836-0B8E934AC615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3BF7F1FF-B677-47CF-B0BA-27373871A1EF}">
      <dgm:prSet phldrT="[텍스트]" custT="1"/>
      <dgm:spPr>
        <a:xfrm>
          <a:off x="0" y="4588249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전원을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인가한후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 에어컨 실외기 </a:t>
          </a:r>
          <a:endParaRPr lang="en-US" altLang="ko-KR" sz="1200" b="1" dirty="0" smtClean="0">
            <a:latin typeface="Calibri"/>
            <a:ea typeface="맑은 고딕" panose="020B0503020000020004" pitchFamily="50" charset="-127"/>
            <a:cs typeface="+mn-cs"/>
          </a:endParaRPr>
        </a:p>
        <a:p>
          <a:pPr algn="l" latinLnBrk="1"/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연동운전을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확인한다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dirty="0"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CBB03BBB-AA7E-4FA6-A5AE-D049F2536E01}" type="parTrans" cxnId="{C09F21E2-FEC7-43FD-9E1F-73C6BAAF4A2B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8A9F21CB-0495-4B3C-BB79-709A0EAB911F}" type="sibTrans" cxnId="{C09F21E2-FEC7-43FD-9E1F-73C6BAAF4A2B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4DE9B7B4-6B1B-4213-A183-AE5761B19071}">
      <dgm:prSet phldrT="[텍스트]" custT="1"/>
      <dgm:spPr>
        <a:xfrm>
          <a:off x="0" y="4588249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endParaRPr lang="ko-KR" altLang="en-US" sz="1200" b="1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9ED72EE1-B535-4525-8E91-E6EC0E647C62}" type="parTrans" cxnId="{37E437B9-CB01-4D40-9BE6-A9D79F9814E1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00C9013C-C973-4F50-81E2-AF758C5C6CEF}" type="sibTrans" cxnId="{37E437B9-CB01-4D40-9BE6-A9D79F9814E1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AD82E61C-18DE-4189-A09D-1CF923E7FA49}">
      <dgm:prSet phldrT="[텍스트]" custT="1"/>
      <dgm:spPr>
        <a:xfrm>
          <a:off x="0" y="4588249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endParaRPr lang="ko-KR" altLang="en-US" sz="105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DEA62A8D-620E-4243-B3E2-60EDD3089212}" type="parTrans" cxnId="{B6F87D9F-CC72-4C35-9661-D649D18D217D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9518211D-62B9-4FD9-97DA-6BD3E18AB609}" type="sibTrans" cxnId="{B6F87D9F-CC72-4C35-9661-D649D18D217D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8395A920-9C77-4820-A76F-A0D2EC5EB361}">
      <dgm:prSet phldrT="[텍스트]" custT="1"/>
      <dgm:spPr>
        <a:xfrm>
          <a:off x="0" y="2294124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제품을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고정브라켓에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장착한다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  <a:p>
          <a:pPr algn="l" latinLnBrk="1"/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전원 및 </a:t>
          </a:r>
          <a:r>
            <a:rPr lang="ko-KR" altLang="en-US" sz="1200" b="1" dirty="0" err="1" smtClean="0">
              <a:latin typeface="Calibri"/>
              <a:ea typeface="맑은 고딕" panose="020B0503020000020004" pitchFamily="50" charset="-127"/>
              <a:cs typeface="+mn-cs"/>
            </a:rPr>
            <a:t>전류센서를</a:t>
          </a:r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 연결한다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dirty="0"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7F5872AE-AB63-4EF5-B069-9A37A5038DC7}" type="parTrans" cxnId="{3BD1E44B-1B38-4914-A108-C02F8CC3B575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629DE05A-9655-4C17-8D02-441C111FF0BA}" type="sibTrans" cxnId="{3BD1E44B-1B38-4914-A108-C02F8CC3B575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945C197C-2143-4B77-8968-6DA86EA470B8}">
      <dgm:prSet phldrT="[텍스트]" custT="1"/>
      <dgm:spPr>
        <a:xfrm>
          <a:off x="0" y="3441187"/>
          <a:ext cx="6114473" cy="1042784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l" latinLnBrk="1"/>
          <a:r>
            <a:rPr lang="ko-KR" altLang="en-US" sz="1200" b="1" dirty="0" smtClean="0">
              <a:latin typeface="Calibri"/>
              <a:ea typeface="맑은 고딕" panose="020B0503020000020004" pitchFamily="50" charset="-127"/>
              <a:cs typeface="+mn-cs"/>
            </a:rPr>
            <a:t>루바손잡이에 제품을 볼트로 체결한다</a:t>
          </a:r>
          <a:r>
            <a:rPr lang="en-US" altLang="ko-KR" sz="1200" b="1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dirty="0">
            <a:latin typeface="Calibri"/>
            <a:ea typeface="맑은 고딕" panose="020B0503020000020004" pitchFamily="50" charset="-127"/>
            <a:cs typeface="+mn-cs"/>
          </a:endParaRPr>
        </a:p>
      </dgm:t>
    </dgm:pt>
    <dgm:pt modelId="{7D2607B0-04EC-4AFD-BD55-84DB075982B4}" type="parTrans" cxnId="{F2FA255C-79DE-484D-B220-EA83695B71F9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1FA2DE81-3DF1-464A-B60E-58CDDAE0EC8D}" type="sibTrans" cxnId="{F2FA255C-79DE-484D-B220-EA83695B71F9}">
      <dgm:prSet/>
      <dgm:spPr/>
      <dgm:t>
        <a:bodyPr/>
        <a:lstStyle/>
        <a:p>
          <a:pPr algn="l" latinLnBrk="1"/>
          <a:endParaRPr lang="ko-KR" altLang="en-US" sz="3600"/>
        </a:p>
      </dgm:t>
    </dgm:pt>
    <dgm:pt modelId="{E668174D-151E-4D66-9BE3-A5F696EFBEB8}" type="pres">
      <dgm:prSet presAssocID="{F671F0B1-8F24-4AB2-901B-4165020A75A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39CC40-3897-4533-B5FA-674BB96E4641}" type="pres">
      <dgm:prSet presAssocID="{1B2BC722-4AD3-4130-BAF8-47F29253C111}" presName="comp" presStyleCnt="0"/>
      <dgm:spPr/>
    </dgm:pt>
    <dgm:pt modelId="{16582D94-9681-4523-BA3D-E58200F0C660}" type="pres">
      <dgm:prSet presAssocID="{1B2BC722-4AD3-4130-BAF8-47F29253C111}" presName="box" presStyleLbl="node1" presStyleIdx="0" presStyleCnt="5" custLinFactNeighborX="-12624" custLinFactNeighborY="1245"/>
      <dgm:spPr/>
      <dgm:t>
        <a:bodyPr/>
        <a:lstStyle/>
        <a:p>
          <a:pPr latinLnBrk="1"/>
          <a:endParaRPr lang="ko-KR" altLang="en-US"/>
        </a:p>
      </dgm:t>
    </dgm:pt>
    <dgm:pt modelId="{BEBCE5FB-8974-4C62-AD12-C7D14FAB6D4F}" type="pres">
      <dgm:prSet presAssocID="{1B2BC722-4AD3-4130-BAF8-47F29253C111}" presName="img" presStyleLbl="fgImgPlace1" presStyleIdx="0" presStyleCnt="5" custLinFactNeighborY="-1423"/>
      <dgm:spPr>
        <a:xfrm>
          <a:off x="104278" y="104278"/>
          <a:ext cx="1222894" cy="834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AE19605-7DBA-4114-BBF4-B26B8E9A7CFF}" type="pres">
      <dgm:prSet presAssocID="{1B2BC722-4AD3-4130-BAF8-47F29253C11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D629A8D-E9DF-427C-9971-907DAC912712}" type="pres">
      <dgm:prSet presAssocID="{EE38E636-437B-4905-AF93-24C5593D2EF9}" presName="spacer" presStyleCnt="0"/>
      <dgm:spPr/>
    </dgm:pt>
    <dgm:pt modelId="{C210D745-1896-4E51-B8BE-A00C188D3588}" type="pres">
      <dgm:prSet presAssocID="{26000468-0A75-4D39-8733-B11F84E745DF}" presName="comp" presStyleCnt="0"/>
      <dgm:spPr/>
    </dgm:pt>
    <dgm:pt modelId="{6471B9ED-52A2-4493-91ED-AAB609C75662}" type="pres">
      <dgm:prSet presAssocID="{26000468-0A75-4D39-8733-B11F84E745DF}" presName="box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6BCF4586-77DB-4060-B500-8FD7BA3DF677}" type="pres">
      <dgm:prSet presAssocID="{26000468-0A75-4D39-8733-B11F84E745DF}" presName="img" presStyleLbl="fgImgPlace1" presStyleIdx="1" presStyleCnt="5"/>
      <dgm:spPr>
        <a:xfrm>
          <a:off x="104278" y="1251340"/>
          <a:ext cx="1222894" cy="834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93BD71D-EBFB-4FD7-A466-5DEE946FB494}" type="pres">
      <dgm:prSet presAssocID="{26000468-0A75-4D39-8733-B11F84E745D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465B4C-31FC-480B-A296-004B67BFAEA5}" type="pres">
      <dgm:prSet presAssocID="{669A4E48-88A3-40FA-8AB0-4ED43BEEA377}" presName="spacer" presStyleCnt="0"/>
      <dgm:spPr/>
    </dgm:pt>
    <dgm:pt modelId="{3A2A825A-EA03-4BD2-8203-09F90587AE32}" type="pres">
      <dgm:prSet presAssocID="{8395A920-9C77-4820-A76F-A0D2EC5EB361}" presName="comp" presStyleCnt="0"/>
      <dgm:spPr/>
    </dgm:pt>
    <dgm:pt modelId="{DF344B22-785E-40A5-B65F-90A0D32F16E3}" type="pres">
      <dgm:prSet presAssocID="{8395A920-9C77-4820-A76F-A0D2EC5EB361}" presName="box" presStyleLbl="node1" presStyleIdx="2" presStyleCnt="5" custLinFactNeighborX="28162" custLinFactNeighborY="185"/>
      <dgm:spPr>
        <a:prstGeom prst="roundRect">
          <a:avLst>
            <a:gd name="adj" fmla="val 10000"/>
          </a:avLst>
        </a:prstGeom>
      </dgm:spPr>
      <dgm:t>
        <a:bodyPr/>
        <a:lstStyle/>
        <a:p>
          <a:pPr latinLnBrk="1"/>
          <a:endParaRPr lang="ko-KR" altLang="en-US"/>
        </a:p>
      </dgm:t>
    </dgm:pt>
    <dgm:pt modelId="{0CFD9EC8-B056-4BDA-AE4A-BDAD3E6DED52}" type="pres">
      <dgm:prSet presAssocID="{8395A920-9C77-4820-A76F-A0D2EC5EB361}" presName="img" presStyleLbl="fgImgPlace1" presStyleIdx="2" presStyleCnt="5"/>
      <dgm:spPr>
        <a:xfrm>
          <a:off x="104278" y="2398403"/>
          <a:ext cx="1222894" cy="834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F10B785-A735-46FC-95F4-D2E2FCBD0543}" type="pres">
      <dgm:prSet presAssocID="{8395A920-9C77-4820-A76F-A0D2EC5EB361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DE8ED0-93AB-4A89-9CAE-58CBB8E23DC6}" type="pres">
      <dgm:prSet presAssocID="{629DE05A-9655-4C17-8D02-441C111FF0BA}" presName="spacer" presStyleCnt="0"/>
      <dgm:spPr/>
    </dgm:pt>
    <dgm:pt modelId="{3F32E4AE-0BDF-4BE4-AE9F-0034D112BF59}" type="pres">
      <dgm:prSet presAssocID="{945C197C-2143-4B77-8968-6DA86EA470B8}" presName="comp" presStyleCnt="0"/>
      <dgm:spPr/>
    </dgm:pt>
    <dgm:pt modelId="{C1FC4D7D-7E52-455A-8CE5-64A05B6AAECF}" type="pres">
      <dgm:prSet presAssocID="{945C197C-2143-4B77-8968-6DA86EA470B8}" presName="box" presStyleLbl="node1" presStyleIdx="3" presStyleCnt="5"/>
      <dgm:spPr>
        <a:prstGeom prst="roundRect">
          <a:avLst>
            <a:gd name="adj" fmla="val 10000"/>
          </a:avLst>
        </a:prstGeom>
      </dgm:spPr>
      <dgm:t>
        <a:bodyPr/>
        <a:lstStyle/>
        <a:p>
          <a:pPr latinLnBrk="1"/>
          <a:endParaRPr lang="ko-KR" altLang="en-US"/>
        </a:p>
      </dgm:t>
    </dgm:pt>
    <dgm:pt modelId="{C5F5EE23-5BEC-4C4B-A76E-6FC8EED3759B}" type="pres">
      <dgm:prSet presAssocID="{945C197C-2143-4B77-8968-6DA86EA470B8}" presName="img" presStyleLbl="fgImgPlace1" presStyleIdx="3" presStyleCnt="5"/>
      <dgm:spPr>
        <a:xfrm>
          <a:off x="104278" y="3545465"/>
          <a:ext cx="1222894" cy="834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4B4ED32-1904-4F63-B0C2-CE241966EDBB}" type="pres">
      <dgm:prSet presAssocID="{945C197C-2143-4B77-8968-6DA86EA470B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D4C073-E2F9-4D14-931B-215835D152CA}" type="pres">
      <dgm:prSet presAssocID="{1FA2DE81-3DF1-464A-B60E-58CDDAE0EC8D}" presName="spacer" presStyleCnt="0"/>
      <dgm:spPr/>
    </dgm:pt>
    <dgm:pt modelId="{179EAF1C-CDCA-48BF-BD32-30B24B4F8A70}" type="pres">
      <dgm:prSet presAssocID="{3BF7F1FF-B677-47CF-B0BA-27373871A1EF}" presName="comp" presStyleCnt="0"/>
      <dgm:spPr/>
    </dgm:pt>
    <dgm:pt modelId="{185CDC36-2124-4D2B-A0F1-0A631314D479}" type="pres">
      <dgm:prSet presAssocID="{3BF7F1FF-B677-47CF-B0BA-27373871A1EF}" presName="box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2DE4B560-CE2F-4EC0-822E-B215A48A2ADB}" type="pres">
      <dgm:prSet presAssocID="{3BF7F1FF-B677-47CF-B0BA-27373871A1EF}" presName="img" presStyleLbl="fgImgPlace1" presStyleIdx="4" presStyleCnt="5"/>
      <dgm:spPr>
        <a:xfrm>
          <a:off x="104278" y="4692528"/>
          <a:ext cx="1222894" cy="834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4A97CDCB-EAB6-4792-BB97-F29007166CAC}" type="pres">
      <dgm:prSet presAssocID="{3BF7F1FF-B677-47CF-B0BA-27373871A1EF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60CAE49-1D7E-4087-B579-075459AD97CC}" type="presOf" srcId="{8395A920-9C77-4820-A76F-A0D2EC5EB361}" destId="{BF10B785-A735-46FC-95F4-D2E2FCBD0543}" srcOrd="1" destOrd="0" presId="urn:microsoft.com/office/officeart/2005/8/layout/vList4"/>
    <dgm:cxn modelId="{4AF1B0CA-0F52-4A99-8F51-EBC5B2B0151B}" type="presOf" srcId="{1B2BC722-4AD3-4130-BAF8-47F29253C111}" destId="{16582D94-9681-4523-BA3D-E58200F0C660}" srcOrd="0" destOrd="0" presId="urn:microsoft.com/office/officeart/2005/8/layout/vList4"/>
    <dgm:cxn modelId="{B6F87D9F-CC72-4C35-9661-D649D18D217D}" srcId="{3BF7F1FF-B677-47CF-B0BA-27373871A1EF}" destId="{AD82E61C-18DE-4189-A09D-1CF923E7FA49}" srcOrd="1" destOrd="0" parTransId="{DEA62A8D-620E-4243-B3E2-60EDD3089212}" sibTransId="{9518211D-62B9-4FD9-97DA-6BD3E18AB609}"/>
    <dgm:cxn modelId="{E8DF39C5-3518-4B4B-A625-6081E8738220}" type="presOf" srcId="{AD82E61C-18DE-4189-A09D-1CF923E7FA49}" destId="{185CDC36-2124-4D2B-A0F1-0A631314D479}" srcOrd="0" destOrd="2" presId="urn:microsoft.com/office/officeart/2005/8/layout/vList4"/>
    <dgm:cxn modelId="{5C3A3CEC-E1CD-4E57-9147-D0064656514B}" type="presOf" srcId="{4DE9B7B4-6B1B-4213-A183-AE5761B19071}" destId="{185CDC36-2124-4D2B-A0F1-0A631314D479}" srcOrd="0" destOrd="1" presId="urn:microsoft.com/office/officeart/2005/8/layout/vList4"/>
    <dgm:cxn modelId="{93DCF461-7931-4708-BBC6-0A0439835856}" type="presOf" srcId="{3BF7F1FF-B677-47CF-B0BA-27373871A1EF}" destId="{185CDC36-2124-4D2B-A0F1-0A631314D479}" srcOrd="0" destOrd="0" presId="urn:microsoft.com/office/officeart/2005/8/layout/vList4"/>
    <dgm:cxn modelId="{A8F7B7B4-64A3-448F-9774-15B393D65424}" type="presOf" srcId="{AD82E61C-18DE-4189-A09D-1CF923E7FA49}" destId="{4A97CDCB-EAB6-4792-BB97-F29007166CAC}" srcOrd="1" destOrd="2" presId="urn:microsoft.com/office/officeart/2005/8/layout/vList4"/>
    <dgm:cxn modelId="{B4D57F14-5857-472C-BDA0-4B3749C99A82}" type="presOf" srcId="{8395A920-9C77-4820-A76F-A0D2EC5EB361}" destId="{DF344B22-785E-40A5-B65F-90A0D32F16E3}" srcOrd="0" destOrd="0" presId="urn:microsoft.com/office/officeart/2005/8/layout/vList4"/>
    <dgm:cxn modelId="{2C1A7E99-BFA7-4BC6-80B2-CC9094EE39B1}" type="presOf" srcId="{3BF7F1FF-B677-47CF-B0BA-27373871A1EF}" destId="{4A97CDCB-EAB6-4792-BB97-F29007166CAC}" srcOrd="1" destOrd="0" presId="urn:microsoft.com/office/officeart/2005/8/layout/vList4"/>
    <dgm:cxn modelId="{F1B0A9A4-3E06-44B6-8006-0704FD0DA6AA}" srcId="{F671F0B1-8F24-4AB2-901B-4165020A75AA}" destId="{26000468-0A75-4D39-8733-B11F84E745DF}" srcOrd="1" destOrd="0" parTransId="{62C1CC72-D569-4528-8675-390B25FC69A6}" sibTransId="{669A4E48-88A3-40FA-8AB0-4ED43BEEA377}"/>
    <dgm:cxn modelId="{9E4E2B76-B137-4360-9554-A436EDC706B2}" type="presOf" srcId="{4943EF43-8DD8-418E-9B31-7886F92433D7}" destId="{5AE19605-7DBA-4114-BBF4-B26B8E9A7CFF}" srcOrd="1" destOrd="1" presId="urn:microsoft.com/office/officeart/2005/8/layout/vList4"/>
    <dgm:cxn modelId="{6D01AEAD-AF52-45E4-A24D-53BBFFE81A47}" type="presOf" srcId="{945C197C-2143-4B77-8968-6DA86EA470B8}" destId="{C1FC4D7D-7E52-455A-8CE5-64A05B6AAECF}" srcOrd="0" destOrd="0" presId="urn:microsoft.com/office/officeart/2005/8/layout/vList4"/>
    <dgm:cxn modelId="{6EC73310-03AF-4AE0-ACA5-67F9873192F6}" type="presOf" srcId="{26000468-0A75-4D39-8733-B11F84E745DF}" destId="{D93BD71D-EBFB-4FD7-A466-5DEE946FB494}" srcOrd="1" destOrd="0" presId="urn:microsoft.com/office/officeart/2005/8/layout/vList4"/>
    <dgm:cxn modelId="{C09F21E2-FEC7-43FD-9E1F-73C6BAAF4A2B}" srcId="{F671F0B1-8F24-4AB2-901B-4165020A75AA}" destId="{3BF7F1FF-B677-47CF-B0BA-27373871A1EF}" srcOrd="4" destOrd="0" parTransId="{CBB03BBB-AA7E-4FA6-A5AE-D049F2536E01}" sibTransId="{8A9F21CB-0495-4B3C-BB79-709A0EAB911F}"/>
    <dgm:cxn modelId="{3BD1E44B-1B38-4914-A108-C02F8CC3B575}" srcId="{F671F0B1-8F24-4AB2-901B-4165020A75AA}" destId="{8395A920-9C77-4820-A76F-A0D2EC5EB361}" srcOrd="2" destOrd="0" parTransId="{7F5872AE-AB63-4EF5-B069-9A37A5038DC7}" sibTransId="{629DE05A-9655-4C17-8D02-441C111FF0BA}"/>
    <dgm:cxn modelId="{6FDFD769-3DF3-4EBB-887A-2B66F8FADA62}" type="presOf" srcId="{1B2BC722-4AD3-4130-BAF8-47F29253C111}" destId="{5AE19605-7DBA-4114-BBF4-B26B8E9A7CFF}" srcOrd="1" destOrd="0" presId="urn:microsoft.com/office/officeart/2005/8/layout/vList4"/>
    <dgm:cxn modelId="{9CA51013-DDCD-4F1A-A69B-7930FFD3250D}" type="presOf" srcId="{26000468-0A75-4D39-8733-B11F84E745DF}" destId="{6471B9ED-52A2-4493-91ED-AAB609C75662}" srcOrd="0" destOrd="0" presId="urn:microsoft.com/office/officeart/2005/8/layout/vList4"/>
    <dgm:cxn modelId="{22026553-3F67-46A1-951F-7B1E88E10D99}" type="presOf" srcId="{19A80F48-5CDA-455D-B30B-3DDBE8A8EFC8}" destId="{6471B9ED-52A2-4493-91ED-AAB609C75662}" srcOrd="0" destOrd="1" presId="urn:microsoft.com/office/officeart/2005/8/layout/vList4"/>
    <dgm:cxn modelId="{A81F9362-7FCE-4355-95FA-330239062CDE}" srcId="{F671F0B1-8F24-4AB2-901B-4165020A75AA}" destId="{1B2BC722-4AD3-4130-BAF8-47F29253C111}" srcOrd="0" destOrd="0" parTransId="{BF528723-5200-43E4-88D6-6FC028E8B6A6}" sibTransId="{EE38E636-437B-4905-AF93-24C5593D2EF9}"/>
    <dgm:cxn modelId="{4C8F275B-8F72-4037-A0E2-D07CC8FC9CFF}" type="presOf" srcId="{6551F48F-6EB4-4CC9-A37C-644966A91F29}" destId="{5AE19605-7DBA-4114-BBF4-B26B8E9A7CFF}" srcOrd="1" destOrd="2" presId="urn:microsoft.com/office/officeart/2005/8/layout/vList4"/>
    <dgm:cxn modelId="{F2FA255C-79DE-484D-B220-EA83695B71F9}" srcId="{F671F0B1-8F24-4AB2-901B-4165020A75AA}" destId="{945C197C-2143-4B77-8968-6DA86EA470B8}" srcOrd="3" destOrd="0" parTransId="{7D2607B0-04EC-4AFD-BD55-84DB075982B4}" sibTransId="{1FA2DE81-3DF1-464A-B60E-58CDDAE0EC8D}"/>
    <dgm:cxn modelId="{C1D25C56-ECEB-4564-8D43-EAC5DD4927C1}" srcId="{1B2BC722-4AD3-4130-BAF8-47F29253C111}" destId="{6551F48F-6EB4-4CC9-A37C-644966A91F29}" srcOrd="1" destOrd="0" parTransId="{9F117C2B-711B-46FB-9B13-5710D601A0B2}" sibTransId="{BC5EF16D-9599-4065-955D-1573BBFBCC20}"/>
    <dgm:cxn modelId="{6FB943E0-6140-43BA-B7EF-34C52B95D42E}" type="presOf" srcId="{4943EF43-8DD8-418E-9B31-7886F92433D7}" destId="{16582D94-9681-4523-BA3D-E58200F0C660}" srcOrd="0" destOrd="1" presId="urn:microsoft.com/office/officeart/2005/8/layout/vList4"/>
    <dgm:cxn modelId="{37E437B9-CB01-4D40-9BE6-A9D79F9814E1}" srcId="{3BF7F1FF-B677-47CF-B0BA-27373871A1EF}" destId="{4DE9B7B4-6B1B-4213-A183-AE5761B19071}" srcOrd="0" destOrd="0" parTransId="{9ED72EE1-B535-4525-8E91-E6EC0E647C62}" sibTransId="{00C9013C-C973-4F50-81E2-AF758C5C6CEF}"/>
    <dgm:cxn modelId="{94F2700B-7E37-43A2-A0F2-7899ED036C06}" type="presOf" srcId="{F671F0B1-8F24-4AB2-901B-4165020A75AA}" destId="{E668174D-151E-4D66-9BE3-A5F696EFBEB8}" srcOrd="0" destOrd="0" presId="urn:microsoft.com/office/officeart/2005/8/layout/vList4"/>
    <dgm:cxn modelId="{2F669733-C6A4-450E-B7FD-C6DD2778CBF8}" type="presOf" srcId="{945C197C-2143-4B77-8968-6DA86EA470B8}" destId="{F4B4ED32-1904-4F63-B0C2-CE241966EDBB}" srcOrd="1" destOrd="0" presId="urn:microsoft.com/office/officeart/2005/8/layout/vList4"/>
    <dgm:cxn modelId="{71587FF6-45B9-410B-AA20-7A1F798432F1}" type="presOf" srcId="{6551F48F-6EB4-4CC9-A37C-644966A91F29}" destId="{16582D94-9681-4523-BA3D-E58200F0C660}" srcOrd="0" destOrd="2" presId="urn:microsoft.com/office/officeart/2005/8/layout/vList4"/>
    <dgm:cxn modelId="{C6C3DEC2-C689-4D99-A924-3C2BB5D981EE}" type="presOf" srcId="{4DE9B7B4-6B1B-4213-A183-AE5761B19071}" destId="{4A97CDCB-EAB6-4792-BB97-F29007166CAC}" srcOrd="1" destOrd="1" presId="urn:microsoft.com/office/officeart/2005/8/layout/vList4"/>
    <dgm:cxn modelId="{87E92C28-5FAB-4DFB-A117-FDA5FF6CDEA9}" srcId="{1B2BC722-4AD3-4130-BAF8-47F29253C111}" destId="{4943EF43-8DD8-418E-9B31-7886F92433D7}" srcOrd="0" destOrd="0" parTransId="{0C06E308-A79D-48CA-8525-51EE32D4B09B}" sibTransId="{1431C3C4-B1F0-4B41-96FE-55B1C6F2BC52}"/>
    <dgm:cxn modelId="{0FF8B274-D921-4487-A17A-C47C8C9D5B94}" type="presOf" srcId="{19A80F48-5CDA-455D-B30B-3DDBE8A8EFC8}" destId="{D93BD71D-EBFB-4FD7-A466-5DEE946FB494}" srcOrd="1" destOrd="1" presId="urn:microsoft.com/office/officeart/2005/8/layout/vList4"/>
    <dgm:cxn modelId="{1B9E1C9C-C305-43A5-A836-0B8E934AC615}" srcId="{26000468-0A75-4D39-8733-B11F84E745DF}" destId="{19A80F48-5CDA-455D-B30B-3DDBE8A8EFC8}" srcOrd="0" destOrd="0" parTransId="{21E218FF-13BD-4A46-B2A3-0356CE373277}" sibTransId="{4DFB49A9-8D57-4670-9B17-B4EFA36CD1E5}"/>
    <dgm:cxn modelId="{D0FD05F8-F6A9-4ECB-A3E1-20F4E6F6A690}" type="presParOf" srcId="{E668174D-151E-4D66-9BE3-A5F696EFBEB8}" destId="{6A39CC40-3897-4533-B5FA-674BB96E4641}" srcOrd="0" destOrd="0" presId="urn:microsoft.com/office/officeart/2005/8/layout/vList4"/>
    <dgm:cxn modelId="{295C236E-C579-4639-8F96-22643CB56571}" type="presParOf" srcId="{6A39CC40-3897-4533-B5FA-674BB96E4641}" destId="{16582D94-9681-4523-BA3D-E58200F0C660}" srcOrd="0" destOrd="0" presId="urn:microsoft.com/office/officeart/2005/8/layout/vList4"/>
    <dgm:cxn modelId="{78A23159-3799-4B6C-9AC0-1B1BBFA4987E}" type="presParOf" srcId="{6A39CC40-3897-4533-B5FA-674BB96E4641}" destId="{BEBCE5FB-8974-4C62-AD12-C7D14FAB6D4F}" srcOrd="1" destOrd="0" presId="urn:microsoft.com/office/officeart/2005/8/layout/vList4"/>
    <dgm:cxn modelId="{34E57B14-F54B-4843-BE70-B5E9F8CCE0E8}" type="presParOf" srcId="{6A39CC40-3897-4533-B5FA-674BB96E4641}" destId="{5AE19605-7DBA-4114-BBF4-B26B8E9A7CFF}" srcOrd="2" destOrd="0" presId="urn:microsoft.com/office/officeart/2005/8/layout/vList4"/>
    <dgm:cxn modelId="{698B62B7-5B83-421F-8E06-37A798E31D8C}" type="presParOf" srcId="{E668174D-151E-4D66-9BE3-A5F696EFBEB8}" destId="{FD629A8D-E9DF-427C-9971-907DAC912712}" srcOrd="1" destOrd="0" presId="urn:microsoft.com/office/officeart/2005/8/layout/vList4"/>
    <dgm:cxn modelId="{0869B100-691B-4F53-BE5E-D541FB717E3A}" type="presParOf" srcId="{E668174D-151E-4D66-9BE3-A5F696EFBEB8}" destId="{C210D745-1896-4E51-B8BE-A00C188D3588}" srcOrd="2" destOrd="0" presId="urn:microsoft.com/office/officeart/2005/8/layout/vList4"/>
    <dgm:cxn modelId="{02F720A7-7FD3-4604-8B9D-1960E41C081C}" type="presParOf" srcId="{C210D745-1896-4E51-B8BE-A00C188D3588}" destId="{6471B9ED-52A2-4493-91ED-AAB609C75662}" srcOrd="0" destOrd="0" presId="urn:microsoft.com/office/officeart/2005/8/layout/vList4"/>
    <dgm:cxn modelId="{B1DEF089-9C63-4819-A420-EBC43D2819EC}" type="presParOf" srcId="{C210D745-1896-4E51-B8BE-A00C188D3588}" destId="{6BCF4586-77DB-4060-B500-8FD7BA3DF677}" srcOrd="1" destOrd="0" presId="urn:microsoft.com/office/officeart/2005/8/layout/vList4"/>
    <dgm:cxn modelId="{7A4AD9F4-DA54-40B8-9350-25E1BFA394F2}" type="presParOf" srcId="{C210D745-1896-4E51-B8BE-A00C188D3588}" destId="{D93BD71D-EBFB-4FD7-A466-5DEE946FB494}" srcOrd="2" destOrd="0" presId="urn:microsoft.com/office/officeart/2005/8/layout/vList4"/>
    <dgm:cxn modelId="{6EF8EA49-A44D-476E-BC08-9141E3269569}" type="presParOf" srcId="{E668174D-151E-4D66-9BE3-A5F696EFBEB8}" destId="{15465B4C-31FC-480B-A296-004B67BFAEA5}" srcOrd="3" destOrd="0" presId="urn:microsoft.com/office/officeart/2005/8/layout/vList4"/>
    <dgm:cxn modelId="{39DB449C-94AA-4F5B-9095-4DE3CBEA88F5}" type="presParOf" srcId="{E668174D-151E-4D66-9BE3-A5F696EFBEB8}" destId="{3A2A825A-EA03-4BD2-8203-09F90587AE32}" srcOrd="4" destOrd="0" presId="urn:microsoft.com/office/officeart/2005/8/layout/vList4"/>
    <dgm:cxn modelId="{9A77A3B3-3611-445B-9AF9-5A168EA1BD6F}" type="presParOf" srcId="{3A2A825A-EA03-4BD2-8203-09F90587AE32}" destId="{DF344B22-785E-40A5-B65F-90A0D32F16E3}" srcOrd="0" destOrd="0" presId="urn:microsoft.com/office/officeart/2005/8/layout/vList4"/>
    <dgm:cxn modelId="{0640D446-D304-4307-A932-47E9F5D9A112}" type="presParOf" srcId="{3A2A825A-EA03-4BD2-8203-09F90587AE32}" destId="{0CFD9EC8-B056-4BDA-AE4A-BDAD3E6DED52}" srcOrd="1" destOrd="0" presId="urn:microsoft.com/office/officeart/2005/8/layout/vList4"/>
    <dgm:cxn modelId="{F23F6263-F5E3-4731-AF8E-A5CF8FEAAF8B}" type="presParOf" srcId="{3A2A825A-EA03-4BD2-8203-09F90587AE32}" destId="{BF10B785-A735-46FC-95F4-D2E2FCBD0543}" srcOrd="2" destOrd="0" presId="urn:microsoft.com/office/officeart/2005/8/layout/vList4"/>
    <dgm:cxn modelId="{49062341-5EA4-4D29-B583-488D4DE4CD9E}" type="presParOf" srcId="{E668174D-151E-4D66-9BE3-A5F696EFBEB8}" destId="{D7DE8ED0-93AB-4A89-9CAE-58CBB8E23DC6}" srcOrd="5" destOrd="0" presId="urn:microsoft.com/office/officeart/2005/8/layout/vList4"/>
    <dgm:cxn modelId="{C0EA71C4-76BB-4AEF-BCAF-0C9F51D5AFAD}" type="presParOf" srcId="{E668174D-151E-4D66-9BE3-A5F696EFBEB8}" destId="{3F32E4AE-0BDF-4BE4-AE9F-0034D112BF59}" srcOrd="6" destOrd="0" presId="urn:microsoft.com/office/officeart/2005/8/layout/vList4"/>
    <dgm:cxn modelId="{E9657627-3EEB-45B4-8EB6-4E4B9A15F7A5}" type="presParOf" srcId="{3F32E4AE-0BDF-4BE4-AE9F-0034D112BF59}" destId="{C1FC4D7D-7E52-455A-8CE5-64A05B6AAECF}" srcOrd="0" destOrd="0" presId="urn:microsoft.com/office/officeart/2005/8/layout/vList4"/>
    <dgm:cxn modelId="{E5B3EDFC-E83B-4DDF-8050-F077B5D11FDC}" type="presParOf" srcId="{3F32E4AE-0BDF-4BE4-AE9F-0034D112BF59}" destId="{C5F5EE23-5BEC-4C4B-A76E-6FC8EED3759B}" srcOrd="1" destOrd="0" presId="urn:microsoft.com/office/officeart/2005/8/layout/vList4"/>
    <dgm:cxn modelId="{252900AD-5CA8-4AD8-B3AB-FAFFD15C7CDA}" type="presParOf" srcId="{3F32E4AE-0BDF-4BE4-AE9F-0034D112BF59}" destId="{F4B4ED32-1904-4F63-B0C2-CE241966EDBB}" srcOrd="2" destOrd="0" presId="urn:microsoft.com/office/officeart/2005/8/layout/vList4"/>
    <dgm:cxn modelId="{29768C1F-BC97-4488-8BC2-B46C69DB382E}" type="presParOf" srcId="{E668174D-151E-4D66-9BE3-A5F696EFBEB8}" destId="{64D4C073-E2F9-4D14-931B-215835D152CA}" srcOrd="7" destOrd="0" presId="urn:microsoft.com/office/officeart/2005/8/layout/vList4"/>
    <dgm:cxn modelId="{34DDE161-0BAD-4E43-87EC-F8529C6CAB5C}" type="presParOf" srcId="{E668174D-151E-4D66-9BE3-A5F696EFBEB8}" destId="{179EAF1C-CDCA-48BF-BD32-30B24B4F8A70}" srcOrd="8" destOrd="0" presId="urn:microsoft.com/office/officeart/2005/8/layout/vList4"/>
    <dgm:cxn modelId="{62F9059C-5ADC-4008-8477-36B0908A1539}" type="presParOf" srcId="{179EAF1C-CDCA-48BF-BD32-30B24B4F8A70}" destId="{185CDC36-2124-4D2B-A0F1-0A631314D479}" srcOrd="0" destOrd="0" presId="urn:microsoft.com/office/officeart/2005/8/layout/vList4"/>
    <dgm:cxn modelId="{324C84AF-1088-43CC-918B-373A1B556B9A}" type="presParOf" srcId="{179EAF1C-CDCA-48BF-BD32-30B24B4F8A70}" destId="{2DE4B560-CE2F-4EC0-822E-B215A48A2ADB}" srcOrd="1" destOrd="0" presId="urn:microsoft.com/office/officeart/2005/8/layout/vList4"/>
    <dgm:cxn modelId="{1E6835E4-73AB-46D1-A187-E1AC81188485}" type="presParOf" srcId="{179EAF1C-CDCA-48BF-BD32-30B24B4F8A70}" destId="{4A97CDCB-EAB6-4792-BB97-F29007166CA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84F16C-C6B1-4A9F-898D-55E627303158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</dgm:pt>
    <dgm:pt modelId="{D5961C9E-CB91-408D-9793-BF5A582A6D79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현장설치</a:t>
          </a:r>
          <a:endParaRPr lang="ko-KR" altLang="en-US" sz="1200" b="1" dirty="0"/>
        </a:p>
      </dgm:t>
    </dgm:pt>
    <dgm:pt modelId="{01821E0E-C70D-43E5-893F-C230934EFEDB}" type="parTrans" cxnId="{5211C985-3D44-4F11-9457-8D8458A18F9A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FCE3C73E-3179-4253-A848-3321D8FFE962}" type="sibTrans" cxnId="{5211C985-3D44-4F11-9457-8D8458A18F9A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10D28252-C141-4A81-97B8-E06B2DCC8861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모델하우스설치</a:t>
          </a:r>
          <a:endParaRPr lang="ko-KR" altLang="en-US" sz="1200" b="1" dirty="0"/>
        </a:p>
      </dgm:t>
    </dgm:pt>
    <dgm:pt modelId="{B6892403-3C7F-4E20-9B56-48DAC8AFD96A}" type="parTrans" cxnId="{03035238-8D5F-46BE-A71E-C0B48034F00F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BC4C2EA1-335A-456F-9CDD-308C256AE4EB}" type="sibTrans" cxnId="{03035238-8D5F-46BE-A71E-C0B48034F00F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B5422666-B2E2-47BB-B9B0-C54F698D2E85}">
      <dgm:prSet phldrT="[텍스트]" custT="1"/>
      <dgm:spPr/>
      <dgm:t>
        <a:bodyPr/>
        <a:lstStyle/>
        <a:p>
          <a:pPr latinLnBrk="1"/>
          <a:r>
            <a:rPr lang="ko-KR" altLang="en-US" sz="1200" b="1" dirty="0" err="1" smtClean="0"/>
            <a:t>도면설계</a:t>
          </a:r>
          <a:endParaRPr lang="ko-KR" altLang="en-US" sz="1200" b="1" dirty="0"/>
        </a:p>
      </dgm:t>
    </dgm:pt>
    <dgm:pt modelId="{5A7367E1-D116-46ED-BBC5-D7DDFA30BEED}" type="parTrans" cxnId="{E486A75B-85D4-4111-9464-8887B29A0B9F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C8E77387-4FFD-414E-8E2D-7593F8FA5606}" type="sibTrans" cxnId="{E486A75B-85D4-4111-9464-8887B29A0B9F}">
      <dgm:prSet/>
      <dgm:spPr/>
      <dgm:t>
        <a:bodyPr/>
        <a:lstStyle/>
        <a:p>
          <a:pPr latinLnBrk="1"/>
          <a:endParaRPr lang="ko-KR" altLang="en-US" sz="4800" b="1"/>
        </a:p>
      </dgm:t>
    </dgm:pt>
    <dgm:pt modelId="{CC6D4FBD-4C41-4E1B-B33B-C588BEC08B93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사전협의</a:t>
          </a:r>
          <a:endParaRPr lang="ko-KR" altLang="en-US" sz="1200" b="1" dirty="0"/>
        </a:p>
      </dgm:t>
    </dgm:pt>
    <dgm:pt modelId="{C2A9469C-E042-4E3B-B8DD-283EC6729F44}" type="parTrans" cxnId="{5ACB740B-7759-486E-BB0E-034F41E10F27}">
      <dgm:prSet/>
      <dgm:spPr/>
      <dgm:t>
        <a:bodyPr/>
        <a:lstStyle/>
        <a:p>
          <a:pPr latinLnBrk="1"/>
          <a:endParaRPr lang="ko-KR" altLang="en-US" sz="4000"/>
        </a:p>
      </dgm:t>
    </dgm:pt>
    <dgm:pt modelId="{6D804A07-2B43-41DC-9D4C-C8B18672D3E5}" type="sibTrans" cxnId="{5ACB740B-7759-486E-BB0E-034F41E10F27}">
      <dgm:prSet/>
      <dgm:spPr/>
      <dgm:t>
        <a:bodyPr/>
        <a:lstStyle/>
        <a:p>
          <a:pPr latinLnBrk="1"/>
          <a:endParaRPr lang="ko-KR" altLang="en-US" sz="4000"/>
        </a:p>
      </dgm:t>
    </dgm:pt>
    <dgm:pt modelId="{C15CEE2D-3571-4CD4-8A1F-5221FFB65636}">
      <dgm:prSet phldrT="[텍스트]" custT="1"/>
      <dgm:spPr/>
      <dgm:t>
        <a:bodyPr/>
        <a:lstStyle/>
        <a:p>
          <a:pPr latinLnBrk="1"/>
          <a:r>
            <a:rPr lang="ko-KR" altLang="en-US" sz="1200" b="1" dirty="0" smtClean="0"/>
            <a:t>유지보수</a:t>
          </a:r>
          <a:endParaRPr lang="ko-KR" altLang="en-US" sz="1200" b="1" dirty="0"/>
        </a:p>
      </dgm:t>
    </dgm:pt>
    <dgm:pt modelId="{9B8B2487-DC93-4A72-A639-ED0B1B14A626}" type="parTrans" cxnId="{5A1D5930-9A58-461C-AA1B-A74454B95DD6}">
      <dgm:prSet/>
      <dgm:spPr/>
      <dgm:t>
        <a:bodyPr/>
        <a:lstStyle/>
        <a:p>
          <a:pPr latinLnBrk="1"/>
          <a:endParaRPr lang="ko-KR" altLang="en-US" sz="4000"/>
        </a:p>
      </dgm:t>
    </dgm:pt>
    <dgm:pt modelId="{8877883D-D30C-4A9C-A37D-A89C8FBA3E48}" type="sibTrans" cxnId="{5A1D5930-9A58-461C-AA1B-A74454B95DD6}">
      <dgm:prSet/>
      <dgm:spPr/>
      <dgm:t>
        <a:bodyPr/>
        <a:lstStyle/>
        <a:p>
          <a:pPr latinLnBrk="1"/>
          <a:endParaRPr lang="ko-KR" altLang="en-US" sz="4000"/>
        </a:p>
      </dgm:t>
    </dgm:pt>
    <dgm:pt modelId="{C5DE3AA5-21B2-462D-9A81-E4956BDA3E33}" type="pres">
      <dgm:prSet presAssocID="{2A84F16C-C6B1-4A9F-898D-55E627303158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F8820F9-F94A-4354-B224-9E7C20E4E9FA}" type="pres">
      <dgm:prSet presAssocID="{C15CEE2D-3571-4CD4-8A1F-5221FFB65636}" presName="Accent1" presStyleCnt="0"/>
      <dgm:spPr/>
    </dgm:pt>
    <dgm:pt modelId="{F08FF83B-3787-436E-A242-B366B0832FFE}" type="pres">
      <dgm:prSet presAssocID="{C15CEE2D-3571-4CD4-8A1F-5221FFB65636}" presName="Accent" presStyleLbl="node1" presStyleIdx="0" presStyleCnt="5"/>
      <dgm:spPr/>
    </dgm:pt>
    <dgm:pt modelId="{A04FAF65-B766-4165-A85A-D598420F34B9}" type="pres">
      <dgm:prSet presAssocID="{C15CEE2D-3571-4CD4-8A1F-5221FFB65636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E6018A-0D51-47C0-A309-B9E47070CBC9}" type="pres">
      <dgm:prSet presAssocID="{D5961C9E-CB91-408D-9793-BF5A582A6D79}" presName="Accent2" presStyleCnt="0"/>
      <dgm:spPr/>
    </dgm:pt>
    <dgm:pt modelId="{727228DA-2F5C-45F0-B18A-BAC9B953E602}" type="pres">
      <dgm:prSet presAssocID="{D5961C9E-CB91-408D-9793-BF5A582A6D79}" presName="Accent" presStyleLbl="node1" presStyleIdx="1" presStyleCnt="5"/>
      <dgm:spPr/>
    </dgm:pt>
    <dgm:pt modelId="{2CC2A128-1F35-4FE1-8272-16D647A68813}" type="pres">
      <dgm:prSet presAssocID="{D5961C9E-CB91-408D-9793-BF5A582A6D79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18003F-5BB0-401C-B489-B42AF0435ADE}" type="pres">
      <dgm:prSet presAssocID="{10D28252-C141-4A81-97B8-E06B2DCC8861}" presName="Accent3" presStyleCnt="0"/>
      <dgm:spPr/>
    </dgm:pt>
    <dgm:pt modelId="{1D8E2D55-DDF5-45BA-B487-E933F8E65B62}" type="pres">
      <dgm:prSet presAssocID="{10D28252-C141-4A81-97B8-E06B2DCC8861}" presName="Accent" presStyleLbl="node1" presStyleIdx="2" presStyleCnt="5"/>
      <dgm:spPr/>
    </dgm:pt>
    <dgm:pt modelId="{70061272-49BD-4423-90FF-BEAD6EAA19FB}" type="pres">
      <dgm:prSet presAssocID="{10D28252-C141-4A81-97B8-E06B2DCC8861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5704D-16F9-4220-A15F-3E6E735CF5B9}" type="pres">
      <dgm:prSet presAssocID="{B5422666-B2E2-47BB-B9B0-C54F698D2E85}" presName="Accent4" presStyleCnt="0"/>
      <dgm:spPr/>
    </dgm:pt>
    <dgm:pt modelId="{6463181F-156A-4BE7-AB02-33F36F9C00FE}" type="pres">
      <dgm:prSet presAssocID="{B5422666-B2E2-47BB-B9B0-C54F698D2E85}" presName="Accent" presStyleLbl="node1" presStyleIdx="3" presStyleCnt="5"/>
      <dgm:spPr/>
    </dgm:pt>
    <dgm:pt modelId="{36FBCEE4-C1FF-46A4-8720-B9E67144BE2D}" type="pres">
      <dgm:prSet presAssocID="{B5422666-B2E2-47BB-B9B0-C54F698D2E85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071E68-1C07-4095-B50A-8320A9FE2572}" type="pres">
      <dgm:prSet presAssocID="{CC6D4FBD-4C41-4E1B-B33B-C588BEC08B93}" presName="Accent5" presStyleCnt="0"/>
      <dgm:spPr/>
    </dgm:pt>
    <dgm:pt modelId="{31D8EE4C-0081-42E8-AF06-78979692882D}" type="pres">
      <dgm:prSet presAssocID="{CC6D4FBD-4C41-4E1B-B33B-C588BEC08B93}" presName="Accent" presStyleLbl="node1" presStyleIdx="4" presStyleCnt="5"/>
      <dgm:spPr/>
    </dgm:pt>
    <dgm:pt modelId="{56C5E838-4C32-4B8A-A79D-85D10E5B7735}" type="pres">
      <dgm:prSet presAssocID="{CC6D4FBD-4C41-4E1B-B33B-C588BEC08B93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ACB740B-7759-486E-BB0E-034F41E10F27}" srcId="{2A84F16C-C6B1-4A9F-898D-55E627303158}" destId="{CC6D4FBD-4C41-4E1B-B33B-C588BEC08B93}" srcOrd="4" destOrd="0" parTransId="{C2A9469C-E042-4E3B-B8DD-283EC6729F44}" sibTransId="{6D804A07-2B43-41DC-9D4C-C8B18672D3E5}"/>
    <dgm:cxn modelId="{E2B13E16-B214-4B7E-BB48-9D2A9B82F24F}" type="presOf" srcId="{2A84F16C-C6B1-4A9F-898D-55E627303158}" destId="{C5DE3AA5-21B2-462D-9A81-E4956BDA3E33}" srcOrd="0" destOrd="0" presId="urn:microsoft.com/office/officeart/2009/layout/CircleArrowProcess"/>
    <dgm:cxn modelId="{BF6CDE25-F9E1-4CBE-94EB-5EF717161A20}" type="presOf" srcId="{B5422666-B2E2-47BB-B9B0-C54F698D2E85}" destId="{36FBCEE4-C1FF-46A4-8720-B9E67144BE2D}" srcOrd="0" destOrd="0" presId="urn:microsoft.com/office/officeart/2009/layout/CircleArrowProcess"/>
    <dgm:cxn modelId="{5211C985-3D44-4F11-9457-8D8458A18F9A}" srcId="{2A84F16C-C6B1-4A9F-898D-55E627303158}" destId="{D5961C9E-CB91-408D-9793-BF5A582A6D79}" srcOrd="1" destOrd="0" parTransId="{01821E0E-C70D-43E5-893F-C230934EFEDB}" sibTransId="{FCE3C73E-3179-4253-A848-3321D8FFE962}"/>
    <dgm:cxn modelId="{9B4EF839-B852-4C52-BB8A-2844B2BF9D1C}" type="presOf" srcId="{10D28252-C141-4A81-97B8-E06B2DCC8861}" destId="{70061272-49BD-4423-90FF-BEAD6EAA19FB}" srcOrd="0" destOrd="0" presId="urn:microsoft.com/office/officeart/2009/layout/CircleArrowProcess"/>
    <dgm:cxn modelId="{03035238-8D5F-46BE-A71E-C0B48034F00F}" srcId="{2A84F16C-C6B1-4A9F-898D-55E627303158}" destId="{10D28252-C141-4A81-97B8-E06B2DCC8861}" srcOrd="2" destOrd="0" parTransId="{B6892403-3C7F-4E20-9B56-48DAC8AFD96A}" sibTransId="{BC4C2EA1-335A-456F-9CDD-308C256AE4EB}"/>
    <dgm:cxn modelId="{67C849B8-3466-4D45-995C-A421014BEBB0}" type="presOf" srcId="{CC6D4FBD-4C41-4E1B-B33B-C588BEC08B93}" destId="{56C5E838-4C32-4B8A-A79D-85D10E5B7735}" srcOrd="0" destOrd="0" presId="urn:microsoft.com/office/officeart/2009/layout/CircleArrowProcess"/>
    <dgm:cxn modelId="{3ACE81AB-D433-41E5-ACF1-83E7597ACA84}" type="presOf" srcId="{D5961C9E-CB91-408D-9793-BF5A582A6D79}" destId="{2CC2A128-1F35-4FE1-8272-16D647A68813}" srcOrd="0" destOrd="0" presId="urn:microsoft.com/office/officeart/2009/layout/CircleArrowProcess"/>
    <dgm:cxn modelId="{E486A75B-85D4-4111-9464-8887B29A0B9F}" srcId="{2A84F16C-C6B1-4A9F-898D-55E627303158}" destId="{B5422666-B2E2-47BB-B9B0-C54F698D2E85}" srcOrd="3" destOrd="0" parTransId="{5A7367E1-D116-46ED-BBC5-D7DDFA30BEED}" sibTransId="{C8E77387-4FFD-414E-8E2D-7593F8FA5606}"/>
    <dgm:cxn modelId="{5A1D5930-9A58-461C-AA1B-A74454B95DD6}" srcId="{2A84F16C-C6B1-4A9F-898D-55E627303158}" destId="{C15CEE2D-3571-4CD4-8A1F-5221FFB65636}" srcOrd="0" destOrd="0" parTransId="{9B8B2487-DC93-4A72-A639-ED0B1B14A626}" sibTransId="{8877883D-D30C-4A9C-A37D-A89C8FBA3E48}"/>
    <dgm:cxn modelId="{A16D9621-0DF7-40DC-8350-BDC66F0A5FCC}" type="presOf" srcId="{C15CEE2D-3571-4CD4-8A1F-5221FFB65636}" destId="{A04FAF65-B766-4165-A85A-D598420F34B9}" srcOrd="0" destOrd="0" presId="urn:microsoft.com/office/officeart/2009/layout/CircleArrowProcess"/>
    <dgm:cxn modelId="{BB7025C1-E332-4EE7-92E6-41EE8B09E773}" type="presParOf" srcId="{C5DE3AA5-21B2-462D-9A81-E4956BDA3E33}" destId="{3F8820F9-F94A-4354-B224-9E7C20E4E9FA}" srcOrd="0" destOrd="0" presId="urn:microsoft.com/office/officeart/2009/layout/CircleArrowProcess"/>
    <dgm:cxn modelId="{2D1F4B7B-BF6A-44AA-A103-B169250E349E}" type="presParOf" srcId="{3F8820F9-F94A-4354-B224-9E7C20E4E9FA}" destId="{F08FF83B-3787-436E-A242-B366B0832FFE}" srcOrd="0" destOrd="0" presId="urn:microsoft.com/office/officeart/2009/layout/CircleArrowProcess"/>
    <dgm:cxn modelId="{D70EDB17-7429-4D5F-BE5D-55722B70E65F}" type="presParOf" srcId="{C5DE3AA5-21B2-462D-9A81-E4956BDA3E33}" destId="{A04FAF65-B766-4165-A85A-D598420F34B9}" srcOrd="1" destOrd="0" presId="urn:microsoft.com/office/officeart/2009/layout/CircleArrowProcess"/>
    <dgm:cxn modelId="{DD683E42-6DB7-4EE6-9431-F000C3A0E631}" type="presParOf" srcId="{C5DE3AA5-21B2-462D-9A81-E4956BDA3E33}" destId="{AAE6018A-0D51-47C0-A309-B9E47070CBC9}" srcOrd="2" destOrd="0" presId="urn:microsoft.com/office/officeart/2009/layout/CircleArrowProcess"/>
    <dgm:cxn modelId="{4387D4ED-6F3B-4866-90BA-1D7714D3424F}" type="presParOf" srcId="{AAE6018A-0D51-47C0-A309-B9E47070CBC9}" destId="{727228DA-2F5C-45F0-B18A-BAC9B953E602}" srcOrd="0" destOrd="0" presId="urn:microsoft.com/office/officeart/2009/layout/CircleArrowProcess"/>
    <dgm:cxn modelId="{BDDFF5ED-CE20-469E-93D7-0163C54787B1}" type="presParOf" srcId="{C5DE3AA5-21B2-462D-9A81-E4956BDA3E33}" destId="{2CC2A128-1F35-4FE1-8272-16D647A68813}" srcOrd="3" destOrd="0" presId="urn:microsoft.com/office/officeart/2009/layout/CircleArrowProcess"/>
    <dgm:cxn modelId="{A861B74C-8DBD-444F-B09D-68AAD70A2AF8}" type="presParOf" srcId="{C5DE3AA5-21B2-462D-9A81-E4956BDA3E33}" destId="{BC18003F-5BB0-401C-B489-B42AF0435ADE}" srcOrd="4" destOrd="0" presId="urn:microsoft.com/office/officeart/2009/layout/CircleArrowProcess"/>
    <dgm:cxn modelId="{E4235E10-EAD9-4171-BA02-D6487CB81F38}" type="presParOf" srcId="{BC18003F-5BB0-401C-B489-B42AF0435ADE}" destId="{1D8E2D55-DDF5-45BA-B487-E933F8E65B62}" srcOrd="0" destOrd="0" presId="urn:microsoft.com/office/officeart/2009/layout/CircleArrowProcess"/>
    <dgm:cxn modelId="{F84627A7-48C3-4AF9-A1D0-21FC17438A98}" type="presParOf" srcId="{C5DE3AA5-21B2-462D-9A81-E4956BDA3E33}" destId="{70061272-49BD-4423-90FF-BEAD6EAA19FB}" srcOrd="5" destOrd="0" presId="urn:microsoft.com/office/officeart/2009/layout/CircleArrowProcess"/>
    <dgm:cxn modelId="{F8E03D9B-9BDF-4E60-8EF3-DF00B0054025}" type="presParOf" srcId="{C5DE3AA5-21B2-462D-9A81-E4956BDA3E33}" destId="{6865704D-16F9-4220-A15F-3E6E735CF5B9}" srcOrd="6" destOrd="0" presId="urn:microsoft.com/office/officeart/2009/layout/CircleArrowProcess"/>
    <dgm:cxn modelId="{50C68AC8-DA28-4266-B50D-78FCD11AA543}" type="presParOf" srcId="{6865704D-16F9-4220-A15F-3E6E735CF5B9}" destId="{6463181F-156A-4BE7-AB02-33F36F9C00FE}" srcOrd="0" destOrd="0" presId="urn:microsoft.com/office/officeart/2009/layout/CircleArrowProcess"/>
    <dgm:cxn modelId="{60FAA453-7D45-48B0-8B4C-AA1494F83427}" type="presParOf" srcId="{C5DE3AA5-21B2-462D-9A81-E4956BDA3E33}" destId="{36FBCEE4-C1FF-46A4-8720-B9E67144BE2D}" srcOrd="7" destOrd="0" presId="urn:microsoft.com/office/officeart/2009/layout/CircleArrowProcess"/>
    <dgm:cxn modelId="{0177E7B8-2F94-4ECB-BE0D-8BCE446EE778}" type="presParOf" srcId="{C5DE3AA5-21B2-462D-9A81-E4956BDA3E33}" destId="{01071E68-1C07-4095-B50A-8320A9FE2572}" srcOrd="8" destOrd="0" presId="urn:microsoft.com/office/officeart/2009/layout/CircleArrowProcess"/>
    <dgm:cxn modelId="{1DDC6DEB-6BE0-4446-95DD-CC4EA848E528}" type="presParOf" srcId="{01071E68-1C07-4095-B50A-8320A9FE2572}" destId="{31D8EE4C-0081-42E8-AF06-78979692882D}" srcOrd="0" destOrd="0" presId="urn:microsoft.com/office/officeart/2009/layout/CircleArrowProcess"/>
    <dgm:cxn modelId="{4DCAE900-8C0F-47A4-B9B1-14FAB957F49B}" type="presParOf" srcId="{C5DE3AA5-21B2-462D-9A81-E4956BDA3E33}" destId="{56C5E838-4C32-4B8A-A79D-85D10E5B7735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C2668-16C9-42B3-9FE5-AAC1F0BB6DB3}">
      <dsp:nvSpPr>
        <dsp:cNvPr id="0" name=""/>
        <dsp:cNvSpPr/>
      </dsp:nvSpPr>
      <dsp:spPr>
        <a:xfrm>
          <a:off x="0" y="40443"/>
          <a:ext cx="9570024" cy="51907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740" tIns="1353820" rIns="742740" bIns="113792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>
              <a:latin typeface="+mn-ea"/>
              <a:ea typeface="+mn-ea"/>
            </a:rPr>
            <a:t>여름철 에어컨 </a:t>
          </a:r>
          <a:r>
            <a:rPr lang="ko-KR" altLang="en-US" sz="1600" b="1" kern="1200" dirty="0" err="1" smtClean="0">
              <a:latin typeface="+mn-ea"/>
              <a:ea typeface="+mn-ea"/>
            </a:rPr>
            <a:t>작동시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수동루버</a:t>
          </a:r>
          <a:r>
            <a:rPr lang="ko-KR" altLang="en-US" sz="1600" b="1" kern="1200" dirty="0" smtClean="0">
              <a:latin typeface="+mn-ea"/>
              <a:ea typeface="+mn-ea"/>
            </a:rPr>
            <a:t> 열고 닫는 번거로움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루버를</a:t>
          </a:r>
          <a:r>
            <a:rPr lang="ko-KR" altLang="en-US" sz="1600" b="1" kern="1200" dirty="0" smtClean="0">
              <a:latin typeface="+mn-ea"/>
              <a:ea typeface="+mn-ea"/>
            </a:rPr>
            <a:t> 항상 열어 놓고 사용시 미세먼지 </a:t>
          </a:r>
          <a:r>
            <a:rPr lang="ko-KR" altLang="en-US" sz="1600" b="1" kern="1200" dirty="0" err="1" smtClean="0">
              <a:latin typeface="+mn-ea"/>
              <a:ea typeface="+mn-ea"/>
            </a:rPr>
            <a:t>유충등</a:t>
          </a:r>
          <a:r>
            <a:rPr lang="ko-KR" altLang="en-US" sz="1600" b="1" kern="1200" dirty="0" smtClean="0">
              <a:latin typeface="+mn-ea"/>
              <a:ea typeface="+mn-ea"/>
            </a:rPr>
            <a:t> 유입 문제점 발생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600" b="1" kern="1200" dirty="0" smtClean="0">
              <a:latin typeface="+mn-ea"/>
              <a:ea typeface="+mn-ea"/>
            </a:rPr>
            <a:t>WIFI</a:t>
          </a:r>
          <a:r>
            <a:rPr lang="ko-KR" altLang="en-US" sz="1600" b="1" kern="1200" dirty="0" smtClean="0">
              <a:latin typeface="+mn-ea"/>
              <a:ea typeface="+mn-ea"/>
            </a:rPr>
            <a:t>연동 에어컨 외부에서 운전시 </a:t>
          </a:r>
          <a:r>
            <a:rPr lang="ko-KR" altLang="en-US" sz="1600" b="1" kern="1200" dirty="0" err="1" smtClean="0">
              <a:latin typeface="+mn-ea"/>
              <a:ea typeface="+mn-ea"/>
            </a:rPr>
            <a:t>수동루버</a:t>
          </a:r>
          <a:r>
            <a:rPr lang="ko-KR" altLang="en-US" sz="1600" b="1" kern="1200" dirty="0" smtClean="0">
              <a:latin typeface="+mn-ea"/>
              <a:ea typeface="+mn-ea"/>
            </a:rPr>
            <a:t> 연동의 </a:t>
          </a:r>
          <a:r>
            <a:rPr lang="ko-KR" altLang="en-US" sz="1600" b="1" kern="1200" dirty="0" err="1" smtClean="0">
              <a:latin typeface="+mn-ea"/>
              <a:ea typeface="+mn-ea"/>
            </a:rPr>
            <a:t>문제점발생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닫아둔 상태로 에어컨 운전시 에어컨 </a:t>
          </a:r>
          <a:r>
            <a:rPr lang="ko-KR" altLang="en-US" sz="1600" b="1" kern="1200" dirty="0" err="1" smtClean="0">
              <a:latin typeface="+mn-ea"/>
              <a:ea typeface="+mn-ea"/>
            </a:rPr>
            <a:t>효율저하에</a:t>
          </a:r>
          <a:r>
            <a:rPr lang="ko-KR" altLang="en-US" sz="1600" b="1" kern="1200" dirty="0" smtClean="0">
              <a:latin typeface="+mn-ea"/>
              <a:ea typeface="+mn-ea"/>
            </a:rPr>
            <a:t> 따른 제품의 </a:t>
          </a:r>
          <a:r>
            <a:rPr lang="ko-KR" altLang="en-US" sz="1600" b="1" kern="1200" dirty="0" err="1" smtClean="0">
              <a:latin typeface="+mn-ea"/>
              <a:ea typeface="+mn-ea"/>
            </a:rPr>
            <a:t>안정성문제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열고 미세방충망은 닫아둔 상태로 운전시 </a:t>
          </a: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기류문제</a:t>
          </a:r>
          <a:r>
            <a:rPr lang="ko-KR" altLang="en-US" sz="1600" b="1" kern="1200" dirty="0" smtClean="0">
              <a:latin typeface="+mn-ea"/>
              <a:ea typeface="+mn-ea"/>
            </a:rPr>
            <a:t> 발생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내외부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기압차에</a:t>
          </a:r>
          <a:r>
            <a:rPr lang="ko-KR" altLang="en-US" sz="1600" b="1" kern="1200" dirty="0" smtClean="0">
              <a:latin typeface="+mn-ea"/>
              <a:ea typeface="+mn-ea"/>
            </a:rPr>
            <a:t> 의한 손잡이 부분 </a:t>
          </a:r>
          <a:r>
            <a:rPr lang="ko-KR" altLang="en-US" sz="1600" b="1" kern="1200" dirty="0" err="1" smtClean="0">
              <a:latin typeface="+mn-ea"/>
              <a:ea typeface="+mn-ea"/>
            </a:rPr>
            <a:t>파손발생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>
              <a:latin typeface="+mn-ea"/>
              <a:ea typeface="+mn-ea"/>
            </a:rPr>
            <a:t>실외기설치후 </a:t>
          </a:r>
          <a:r>
            <a:rPr lang="ko-KR" altLang="en-US" sz="1600" b="1" kern="1200" dirty="0" err="1" smtClean="0">
              <a:latin typeface="+mn-ea"/>
              <a:ea typeface="+mn-ea"/>
            </a:rPr>
            <a:t>실외기실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수동루버</a:t>
          </a:r>
          <a:r>
            <a:rPr lang="ko-KR" altLang="en-US" sz="1600" b="1" kern="1200" dirty="0" smtClean="0">
              <a:latin typeface="+mn-ea"/>
              <a:ea typeface="+mn-ea"/>
            </a:rPr>
            <a:t> </a:t>
          </a:r>
          <a:r>
            <a:rPr lang="ko-KR" altLang="en-US" sz="1600" b="1" kern="1200" dirty="0" err="1" smtClean="0">
              <a:latin typeface="+mn-ea"/>
              <a:ea typeface="+mn-ea"/>
            </a:rPr>
            <a:t>손잡이부분</a:t>
          </a:r>
          <a:r>
            <a:rPr lang="ko-KR" altLang="en-US" sz="1600" b="1" kern="1200" dirty="0" smtClean="0">
              <a:latin typeface="+mn-ea"/>
              <a:ea typeface="+mn-ea"/>
            </a:rPr>
            <a:t> 공간 협소 열고 닫는데 어려움 발생</a:t>
          </a:r>
          <a:r>
            <a:rPr lang="en-US" altLang="ko-KR" sz="1600" b="1" kern="1200" dirty="0" smtClean="0">
              <a:latin typeface="+mn-ea"/>
              <a:ea typeface="+mn-ea"/>
            </a:rPr>
            <a:t>.</a:t>
          </a:r>
          <a:endParaRPr lang="ko-KR" altLang="en-US" sz="1600" b="1" kern="1200" dirty="0">
            <a:latin typeface="+mn-ea"/>
            <a:ea typeface="+mn-ea"/>
          </a:endParaRPr>
        </a:p>
      </dsp:txBody>
      <dsp:txXfrm>
        <a:off x="0" y="40443"/>
        <a:ext cx="9570024" cy="5190781"/>
      </dsp:txXfrm>
    </dsp:sp>
    <dsp:sp modelId="{BF692C5B-DC1F-48C5-B740-403435253D01}">
      <dsp:nvSpPr>
        <dsp:cNvPr id="0" name=""/>
        <dsp:cNvSpPr/>
      </dsp:nvSpPr>
      <dsp:spPr>
        <a:xfrm>
          <a:off x="585379" y="1113330"/>
          <a:ext cx="6699016" cy="672539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207" tIns="0" rIns="253207" bIns="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공동주택 </a:t>
          </a:r>
          <a:r>
            <a:rPr lang="ko-KR" altLang="en-US" sz="2000" b="1" kern="1200" dirty="0" err="1" smtClean="0"/>
            <a:t>실외기실</a:t>
          </a:r>
          <a:r>
            <a:rPr lang="ko-KR" altLang="en-US" sz="2000" b="1" kern="1200" dirty="0" smtClean="0"/>
            <a:t> 수동 </a:t>
          </a:r>
          <a:r>
            <a:rPr lang="ko-KR" altLang="en-US" sz="2000" b="1" kern="1200" dirty="0" err="1" smtClean="0"/>
            <a:t>루버</a:t>
          </a:r>
          <a:r>
            <a:rPr lang="ko-KR" altLang="en-US" sz="2000" b="1" kern="1200" dirty="0" smtClean="0"/>
            <a:t> 관련 문제점</a:t>
          </a:r>
          <a:endParaRPr lang="ko-KR" altLang="en-US" kern="1200" dirty="0"/>
        </a:p>
      </dsp:txBody>
      <dsp:txXfrm>
        <a:off x="618210" y="1146161"/>
        <a:ext cx="6633354" cy="606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292FC-482B-4F07-8F25-83311E8C4861}">
      <dsp:nvSpPr>
        <dsp:cNvPr id="0" name=""/>
        <dsp:cNvSpPr/>
      </dsp:nvSpPr>
      <dsp:spPr>
        <a:xfrm>
          <a:off x="3655223" y="2185707"/>
          <a:ext cx="1559100" cy="1559100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자동개폐시스템</a:t>
          </a:r>
          <a:endParaRPr lang="ko-KR" altLang="en-US" sz="2000" kern="1200" dirty="0"/>
        </a:p>
      </dsp:txBody>
      <dsp:txXfrm>
        <a:off x="3883548" y="2414032"/>
        <a:ext cx="1102450" cy="1102450"/>
      </dsp:txXfrm>
    </dsp:sp>
    <dsp:sp modelId="{C6AC2AED-9D97-4F37-9B7C-6F582BC64CDF}">
      <dsp:nvSpPr>
        <dsp:cNvPr id="0" name=""/>
        <dsp:cNvSpPr/>
      </dsp:nvSpPr>
      <dsp:spPr>
        <a:xfrm rot="16200000">
          <a:off x="4269602" y="1618366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4319154" y="1773937"/>
        <a:ext cx="231239" cy="318056"/>
      </dsp:txXfrm>
    </dsp:sp>
    <dsp:sp modelId="{4A65536E-6145-43E4-A791-ECF80A614208}">
      <dsp:nvSpPr>
        <dsp:cNvPr id="0" name=""/>
        <dsp:cNvSpPr/>
      </dsp:nvSpPr>
      <dsp:spPr>
        <a:xfrm>
          <a:off x="3655223" y="3320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에어컨 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/>
            <a:t>사물인터넷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 </a:t>
          </a:r>
          <a:r>
            <a:rPr lang="ko-KR" altLang="en-US" sz="1200" b="1" kern="1200" dirty="0" err="1" smtClean="0"/>
            <a:t>자동연동</a:t>
          </a:r>
          <a:endParaRPr lang="ko-KR" altLang="en-US" sz="1200" b="1" kern="1200" dirty="0"/>
        </a:p>
      </dsp:txBody>
      <dsp:txXfrm>
        <a:off x="3883548" y="231645"/>
        <a:ext cx="1102450" cy="1102450"/>
      </dsp:txXfrm>
    </dsp:sp>
    <dsp:sp modelId="{A80B45E7-BB98-48D8-9A4F-87E853CAB701}">
      <dsp:nvSpPr>
        <dsp:cNvPr id="0" name=""/>
        <dsp:cNvSpPr/>
      </dsp:nvSpPr>
      <dsp:spPr>
        <a:xfrm rot="19800000">
          <a:off x="5206507" y="2159288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5213146" y="2290083"/>
        <a:ext cx="231239" cy="318056"/>
      </dsp:txXfrm>
    </dsp:sp>
    <dsp:sp modelId="{69B46236-E296-4BBC-9493-AF2B8EB32366}">
      <dsp:nvSpPr>
        <dsp:cNvPr id="0" name=""/>
        <dsp:cNvSpPr/>
      </dsp:nvSpPr>
      <dsp:spPr>
        <a:xfrm>
          <a:off x="5545227" y="1094513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미세먼지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유충 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/>
            <a:t>유입차단</a:t>
          </a:r>
          <a:endParaRPr lang="ko-KR" altLang="en-US" sz="1200" b="1" kern="1200" dirty="0"/>
        </a:p>
      </dsp:txBody>
      <dsp:txXfrm>
        <a:off x="5773552" y="1322838"/>
        <a:ext cx="1102450" cy="1102450"/>
      </dsp:txXfrm>
    </dsp:sp>
    <dsp:sp modelId="{362F797F-500B-4582-A496-CE9F4AE5DAB3}">
      <dsp:nvSpPr>
        <dsp:cNvPr id="0" name=""/>
        <dsp:cNvSpPr/>
      </dsp:nvSpPr>
      <dsp:spPr>
        <a:xfrm rot="1800000">
          <a:off x="5206507" y="3241133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5213146" y="3322376"/>
        <a:ext cx="231239" cy="318056"/>
      </dsp:txXfrm>
    </dsp:sp>
    <dsp:sp modelId="{8D81380B-C3BE-49BD-ADB5-C9024064E8FD}">
      <dsp:nvSpPr>
        <dsp:cNvPr id="0" name=""/>
        <dsp:cNvSpPr/>
      </dsp:nvSpPr>
      <dsp:spPr>
        <a:xfrm>
          <a:off x="5545227" y="3276901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err="1" smtClean="0"/>
            <a:t>실외기실</a:t>
          </a:r>
          <a:r>
            <a:rPr lang="ko-KR" altLang="en-US" sz="1100" b="1" kern="1200" dirty="0" smtClean="0"/>
            <a:t> </a:t>
          </a:r>
          <a:endParaRPr lang="en-US" altLang="ko-KR" sz="1100" b="1" kern="1200" dirty="0" smtClean="0"/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온도상승</a:t>
          </a:r>
          <a:endParaRPr lang="en-US" altLang="ko-KR" sz="1100" b="1" kern="1200" dirty="0" smtClean="0"/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 자체과열방지</a:t>
          </a:r>
          <a:endParaRPr lang="en-US" altLang="ko-KR" sz="1100" b="1" kern="1200" dirty="0" smtClean="0"/>
        </a:p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 시스템</a:t>
          </a:r>
          <a:endParaRPr lang="ko-KR" altLang="en-US" sz="1100" b="1" kern="1200" dirty="0"/>
        </a:p>
      </dsp:txBody>
      <dsp:txXfrm>
        <a:off x="5773552" y="3505226"/>
        <a:ext cx="1102450" cy="1102450"/>
      </dsp:txXfrm>
    </dsp:sp>
    <dsp:sp modelId="{1538D6AA-77C9-4162-BE5C-D662409052F8}">
      <dsp:nvSpPr>
        <dsp:cNvPr id="0" name=""/>
        <dsp:cNvSpPr/>
      </dsp:nvSpPr>
      <dsp:spPr>
        <a:xfrm rot="5400000">
          <a:off x="4269602" y="3782055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4319154" y="3838523"/>
        <a:ext cx="231239" cy="318056"/>
      </dsp:txXfrm>
    </dsp:sp>
    <dsp:sp modelId="{595E5CA4-7ECA-459F-B51B-3B2F5785DB0D}">
      <dsp:nvSpPr>
        <dsp:cNvPr id="0" name=""/>
        <dsp:cNvSpPr/>
      </dsp:nvSpPr>
      <dsp:spPr>
        <a:xfrm>
          <a:off x="3655223" y="4368095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/>
            <a:t>방충망없는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 </a:t>
          </a:r>
          <a:r>
            <a:rPr lang="ko-KR" altLang="en-US" sz="1200" b="1" kern="1200" dirty="0" err="1" smtClean="0"/>
            <a:t>루버창</a:t>
          </a:r>
          <a:r>
            <a:rPr lang="ko-KR" altLang="en-US" sz="1200" b="1" kern="1200" dirty="0" smtClean="0"/>
            <a:t> 도입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가능</a:t>
          </a:r>
          <a:endParaRPr lang="ko-KR" altLang="en-US" sz="1200" b="1" kern="1200" dirty="0"/>
        </a:p>
      </dsp:txBody>
      <dsp:txXfrm>
        <a:off x="3883548" y="4596420"/>
        <a:ext cx="1102450" cy="1102450"/>
      </dsp:txXfrm>
    </dsp:sp>
    <dsp:sp modelId="{119B2DC8-71C5-497D-896C-48877E70DC98}">
      <dsp:nvSpPr>
        <dsp:cNvPr id="0" name=""/>
        <dsp:cNvSpPr/>
      </dsp:nvSpPr>
      <dsp:spPr>
        <a:xfrm rot="9000000">
          <a:off x="3332697" y="3241133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10800000">
        <a:off x="3425161" y="3322376"/>
        <a:ext cx="231239" cy="318056"/>
      </dsp:txXfrm>
    </dsp:sp>
    <dsp:sp modelId="{0AB94BDC-CFA7-417C-BF0F-AB19E062A522}">
      <dsp:nvSpPr>
        <dsp:cNvPr id="0" name=""/>
        <dsp:cNvSpPr/>
      </dsp:nvSpPr>
      <dsp:spPr>
        <a:xfrm>
          <a:off x="1765220" y="3276901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에너지효율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 </a:t>
          </a:r>
          <a:r>
            <a:rPr lang="ko-KR" altLang="en-US" sz="1200" b="1" kern="1200" dirty="0" err="1" smtClean="0"/>
            <a:t>제품운전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수명 확보</a:t>
          </a:r>
          <a:endParaRPr lang="ko-KR" altLang="en-US" sz="1200" b="1" kern="1200" dirty="0"/>
        </a:p>
      </dsp:txBody>
      <dsp:txXfrm>
        <a:off x="1993545" y="3505226"/>
        <a:ext cx="1102450" cy="1102450"/>
      </dsp:txXfrm>
    </dsp:sp>
    <dsp:sp modelId="{3D92D28A-658D-443D-840C-38716E11ACC5}">
      <dsp:nvSpPr>
        <dsp:cNvPr id="0" name=""/>
        <dsp:cNvSpPr/>
      </dsp:nvSpPr>
      <dsp:spPr>
        <a:xfrm rot="12600000">
          <a:off x="3332697" y="2159288"/>
          <a:ext cx="330342" cy="53009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10800000">
        <a:off x="3425161" y="2290083"/>
        <a:ext cx="231239" cy="318056"/>
      </dsp:txXfrm>
    </dsp:sp>
    <dsp:sp modelId="{F9AB9EF1-4C8C-47A6-9DBC-0868BA0E7EFF}">
      <dsp:nvSpPr>
        <dsp:cNvPr id="0" name=""/>
        <dsp:cNvSpPr/>
      </dsp:nvSpPr>
      <dsp:spPr>
        <a:xfrm>
          <a:off x="1765220" y="1094513"/>
          <a:ext cx="1559100" cy="15591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쾌적한 </a:t>
          </a:r>
          <a:endParaRPr lang="en-US" altLang="ko-KR" sz="1400" b="1" kern="1200" dirty="0" smtClean="0"/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주거환경</a:t>
          </a:r>
          <a:endParaRPr lang="ko-KR" altLang="en-US" sz="1400" b="1" kern="1200" dirty="0"/>
        </a:p>
      </dsp:txBody>
      <dsp:txXfrm>
        <a:off x="1993545" y="1322838"/>
        <a:ext cx="1102450" cy="1102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82D94-9681-4523-BA3D-E58200F0C660}">
      <dsp:nvSpPr>
        <dsp:cNvPr id="0" name=""/>
        <dsp:cNvSpPr/>
      </dsp:nvSpPr>
      <dsp:spPr>
        <a:xfrm>
          <a:off x="0" y="11871"/>
          <a:ext cx="4551005" cy="953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수동루바손잡이를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자동루바에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맞게</a:t>
          </a:r>
          <a:endParaRPr lang="en-US" altLang="ko-KR" sz="1200" b="1" kern="1200" dirty="0" smtClean="0">
            <a:latin typeface="Calibri"/>
            <a:ea typeface="맑은 고딕" panose="020B0503020000020004" pitchFamily="50" charset="-127"/>
            <a:cs typeface="+mn-cs"/>
          </a:endParaRP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교체 또는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변형작업을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실시한다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-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현장여건에 따라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맞춤시공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-</a:t>
          </a:r>
          <a:endParaRPr lang="ko-KR" altLang="en-US" sz="1200" b="1" kern="1200" dirty="0">
            <a:latin typeface="Calibri"/>
            <a:ea typeface="맑은 고딕" panose="020B0503020000020004" pitchFamily="50" charset="-127"/>
            <a:cs typeface="+mn-cs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b="1" kern="120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b="1" kern="120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sp:txBody>
      <dsp:txXfrm>
        <a:off x="1033485" y="39800"/>
        <a:ext cx="3489590" cy="897696"/>
      </dsp:txXfrm>
    </dsp:sp>
    <dsp:sp modelId="{BEBCE5FB-8974-4C62-AD12-C7D14FAB6D4F}">
      <dsp:nvSpPr>
        <dsp:cNvPr id="0" name=""/>
        <dsp:cNvSpPr/>
      </dsp:nvSpPr>
      <dsp:spPr>
        <a:xfrm>
          <a:off x="95355" y="84500"/>
          <a:ext cx="910201" cy="7628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1B9ED-52A2-4493-91ED-AAB609C75662}">
      <dsp:nvSpPr>
        <dsp:cNvPr id="0" name=""/>
        <dsp:cNvSpPr/>
      </dsp:nvSpPr>
      <dsp:spPr>
        <a:xfrm>
          <a:off x="0" y="1048909"/>
          <a:ext cx="4551005" cy="953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고정브라켓을</a:t>
          </a:r>
          <a:r>
            <a:rPr lang="ko-KR" altLang="en-US" sz="1400" b="1" kern="1200" dirty="0" smtClean="0">
              <a:latin typeface="Calibri"/>
              <a:ea typeface="맑은 고딕" panose="020B0503020000020004" pitchFamily="50" charset="-127"/>
              <a:cs typeface="+mn-cs"/>
            </a:rPr>
            <a:t> 설치한다</a:t>
          </a:r>
          <a:r>
            <a:rPr lang="en-US" altLang="ko-KR" sz="14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b="1" kern="120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sp:txBody>
      <dsp:txXfrm>
        <a:off x="1033485" y="1076838"/>
        <a:ext cx="3489590" cy="897696"/>
      </dsp:txXfrm>
    </dsp:sp>
    <dsp:sp modelId="{6BCF4586-77DB-4060-B500-8FD7BA3DF677}">
      <dsp:nvSpPr>
        <dsp:cNvPr id="0" name=""/>
        <dsp:cNvSpPr/>
      </dsp:nvSpPr>
      <dsp:spPr>
        <a:xfrm>
          <a:off x="95355" y="1144264"/>
          <a:ext cx="910201" cy="7628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44B22-785E-40A5-B65F-90A0D32F16E3}">
      <dsp:nvSpPr>
        <dsp:cNvPr id="0" name=""/>
        <dsp:cNvSpPr/>
      </dsp:nvSpPr>
      <dsp:spPr>
        <a:xfrm>
          <a:off x="0" y="2099582"/>
          <a:ext cx="4551005" cy="953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제품을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고정브라켓에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장착한다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전원 및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전류센서를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연결한다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kern="1200" dirty="0">
            <a:latin typeface="Calibri"/>
            <a:ea typeface="맑은 고딕" panose="020B0503020000020004" pitchFamily="50" charset="-127"/>
            <a:cs typeface="+mn-cs"/>
          </a:endParaRPr>
        </a:p>
      </dsp:txBody>
      <dsp:txXfrm>
        <a:off x="1033485" y="2127511"/>
        <a:ext cx="3489590" cy="897696"/>
      </dsp:txXfrm>
    </dsp:sp>
    <dsp:sp modelId="{0CFD9EC8-B056-4BDA-AE4A-BDAD3E6DED52}">
      <dsp:nvSpPr>
        <dsp:cNvPr id="0" name=""/>
        <dsp:cNvSpPr/>
      </dsp:nvSpPr>
      <dsp:spPr>
        <a:xfrm>
          <a:off x="95355" y="2193174"/>
          <a:ext cx="910201" cy="7628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C4D7D-7E52-455A-8CE5-64A05B6AAECF}">
      <dsp:nvSpPr>
        <dsp:cNvPr id="0" name=""/>
        <dsp:cNvSpPr/>
      </dsp:nvSpPr>
      <dsp:spPr>
        <a:xfrm>
          <a:off x="0" y="3146728"/>
          <a:ext cx="4551005" cy="953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루바손잡이에 제품을 볼트로 체결한다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kern="1200" dirty="0">
            <a:latin typeface="Calibri"/>
            <a:ea typeface="맑은 고딕" panose="020B0503020000020004" pitchFamily="50" charset="-127"/>
            <a:cs typeface="+mn-cs"/>
          </a:endParaRPr>
        </a:p>
      </dsp:txBody>
      <dsp:txXfrm>
        <a:off x="1033485" y="3174657"/>
        <a:ext cx="3489590" cy="897696"/>
      </dsp:txXfrm>
    </dsp:sp>
    <dsp:sp modelId="{C5F5EE23-5BEC-4C4B-A76E-6FC8EED3759B}">
      <dsp:nvSpPr>
        <dsp:cNvPr id="0" name=""/>
        <dsp:cNvSpPr/>
      </dsp:nvSpPr>
      <dsp:spPr>
        <a:xfrm>
          <a:off x="95355" y="3242083"/>
          <a:ext cx="910201" cy="7628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CDC36-2124-4D2B-A0F1-0A631314D479}">
      <dsp:nvSpPr>
        <dsp:cNvPr id="0" name=""/>
        <dsp:cNvSpPr/>
      </dsp:nvSpPr>
      <dsp:spPr>
        <a:xfrm>
          <a:off x="0" y="4195637"/>
          <a:ext cx="4551005" cy="953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전원을 </a:t>
          </a: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인가한후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 에어컨 실외기 </a:t>
          </a:r>
          <a:endParaRPr lang="en-US" altLang="ko-KR" sz="1200" b="1" kern="1200" dirty="0" smtClean="0">
            <a:latin typeface="Calibri"/>
            <a:ea typeface="맑은 고딕" panose="020B0503020000020004" pitchFamily="50" charset="-127"/>
            <a:cs typeface="+mn-cs"/>
          </a:endParaRP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>
              <a:latin typeface="Calibri"/>
              <a:ea typeface="맑은 고딕" panose="020B0503020000020004" pitchFamily="50" charset="-127"/>
              <a:cs typeface="+mn-cs"/>
            </a:rPr>
            <a:t>연동운전을</a:t>
          </a:r>
          <a:r>
            <a:rPr lang="ko-KR" altLang="en-US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 확인한다</a:t>
          </a:r>
          <a:r>
            <a:rPr lang="en-US" altLang="ko-KR" sz="1200" b="1" kern="1200" dirty="0" smtClean="0">
              <a:latin typeface="Calibri"/>
              <a:ea typeface="맑은 고딕" panose="020B0503020000020004" pitchFamily="50" charset="-127"/>
              <a:cs typeface="+mn-cs"/>
            </a:rPr>
            <a:t>.</a:t>
          </a:r>
          <a:endParaRPr lang="ko-KR" altLang="en-US" sz="1200" b="1" kern="1200" dirty="0">
            <a:latin typeface="Calibri"/>
            <a:ea typeface="맑은 고딕" panose="020B0503020000020004" pitchFamily="50" charset="-127"/>
            <a:cs typeface="+mn-cs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b="1" kern="120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  <a:p>
          <a:pPr marL="57150" lvl="1" indent="-57150" algn="l" defTabSz="46672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050" kern="1200" dirty="0">
            <a:solidFill>
              <a:sysClr val="window" lastClr="FFFFFF"/>
            </a:solidFill>
            <a:latin typeface="Calibri"/>
            <a:ea typeface="맑은 고딕" panose="020B0503020000020004" pitchFamily="50" charset="-127"/>
            <a:cs typeface="+mn-cs"/>
          </a:endParaRPr>
        </a:p>
      </dsp:txBody>
      <dsp:txXfrm>
        <a:off x="1033485" y="4223566"/>
        <a:ext cx="3489590" cy="897696"/>
      </dsp:txXfrm>
    </dsp:sp>
    <dsp:sp modelId="{2DE4B560-CE2F-4EC0-822E-B215A48A2ADB}">
      <dsp:nvSpPr>
        <dsp:cNvPr id="0" name=""/>
        <dsp:cNvSpPr/>
      </dsp:nvSpPr>
      <dsp:spPr>
        <a:xfrm>
          <a:off x="95355" y="4290993"/>
          <a:ext cx="910201" cy="7628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FF83B-3787-436E-A242-B366B0832FFE}">
      <dsp:nvSpPr>
        <dsp:cNvPr id="0" name=""/>
        <dsp:cNvSpPr/>
      </dsp:nvSpPr>
      <dsp:spPr>
        <a:xfrm>
          <a:off x="754068" y="520916"/>
          <a:ext cx="1307296" cy="130736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4FAF65-B766-4165-A85A-D598420F34B9}">
      <dsp:nvSpPr>
        <dsp:cNvPr id="0" name=""/>
        <dsp:cNvSpPr/>
      </dsp:nvSpPr>
      <dsp:spPr>
        <a:xfrm>
          <a:off x="1042698" y="994402"/>
          <a:ext cx="729545" cy="3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유지보수</a:t>
          </a:r>
          <a:endParaRPr lang="ko-KR" altLang="en-US" sz="1200" b="1" kern="1200" dirty="0"/>
        </a:p>
      </dsp:txBody>
      <dsp:txXfrm>
        <a:off x="1042698" y="994402"/>
        <a:ext cx="729545" cy="364609"/>
      </dsp:txXfrm>
    </dsp:sp>
    <dsp:sp modelId="{727228DA-2F5C-45F0-B18A-BAC9B953E602}">
      <dsp:nvSpPr>
        <dsp:cNvPr id="0" name=""/>
        <dsp:cNvSpPr/>
      </dsp:nvSpPr>
      <dsp:spPr>
        <a:xfrm>
          <a:off x="390889" y="1272079"/>
          <a:ext cx="1307296" cy="130736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2A128-1F35-4FE1-8272-16D647A68813}">
      <dsp:nvSpPr>
        <dsp:cNvPr id="0" name=""/>
        <dsp:cNvSpPr/>
      </dsp:nvSpPr>
      <dsp:spPr>
        <a:xfrm>
          <a:off x="678048" y="1747254"/>
          <a:ext cx="729545" cy="3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현장설치</a:t>
          </a:r>
          <a:endParaRPr lang="ko-KR" altLang="en-US" sz="1200" b="1" kern="1200" dirty="0"/>
        </a:p>
      </dsp:txBody>
      <dsp:txXfrm>
        <a:off x="678048" y="1747254"/>
        <a:ext cx="729545" cy="364609"/>
      </dsp:txXfrm>
    </dsp:sp>
    <dsp:sp modelId="{1D8E2D55-DDF5-45BA-B487-E933F8E65B62}">
      <dsp:nvSpPr>
        <dsp:cNvPr id="0" name=""/>
        <dsp:cNvSpPr/>
      </dsp:nvSpPr>
      <dsp:spPr>
        <a:xfrm>
          <a:off x="754068" y="2026619"/>
          <a:ext cx="1307296" cy="130736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61272-49BD-4423-90FF-BEAD6EAA19FB}">
      <dsp:nvSpPr>
        <dsp:cNvPr id="0" name=""/>
        <dsp:cNvSpPr/>
      </dsp:nvSpPr>
      <dsp:spPr>
        <a:xfrm>
          <a:off x="1042698" y="2499683"/>
          <a:ext cx="729545" cy="3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모델하우스설치</a:t>
          </a:r>
          <a:endParaRPr lang="ko-KR" altLang="en-US" sz="1200" b="1" kern="1200" dirty="0"/>
        </a:p>
      </dsp:txBody>
      <dsp:txXfrm>
        <a:off x="1042698" y="2499683"/>
        <a:ext cx="729545" cy="364609"/>
      </dsp:txXfrm>
    </dsp:sp>
    <dsp:sp modelId="{6463181F-156A-4BE7-AB02-33F36F9C00FE}">
      <dsp:nvSpPr>
        <dsp:cNvPr id="0" name=""/>
        <dsp:cNvSpPr/>
      </dsp:nvSpPr>
      <dsp:spPr>
        <a:xfrm>
          <a:off x="390889" y="2779049"/>
          <a:ext cx="1307296" cy="130736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BCEE4-C1FF-46A4-8720-B9E67144BE2D}">
      <dsp:nvSpPr>
        <dsp:cNvPr id="0" name=""/>
        <dsp:cNvSpPr/>
      </dsp:nvSpPr>
      <dsp:spPr>
        <a:xfrm>
          <a:off x="678048" y="3252535"/>
          <a:ext cx="729545" cy="3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/>
            <a:t>도면설계</a:t>
          </a:r>
          <a:endParaRPr lang="ko-KR" altLang="en-US" sz="1200" b="1" kern="1200" dirty="0"/>
        </a:p>
      </dsp:txBody>
      <dsp:txXfrm>
        <a:off x="678048" y="3252535"/>
        <a:ext cx="729545" cy="364609"/>
      </dsp:txXfrm>
    </dsp:sp>
    <dsp:sp modelId="{31D8EE4C-0081-42E8-AF06-78979692882D}">
      <dsp:nvSpPr>
        <dsp:cNvPr id="0" name=""/>
        <dsp:cNvSpPr/>
      </dsp:nvSpPr>
      <dsp:spPr>
        <a:xfrm>
          <a:off x="847008" y="3617145"/>
          <a:ext cx="1123132" cy="112379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5E838-4C32-4B8A-A79D-85D10E5B7735}">
      <dsp:nvSpPr>
        <dsp:cNvPr id="0" name=""/>
        <dsp:cNvSpPr/>
      </dsp:nvSpPr>
      <dsp:spPr>
        <a:xfrm>
          <a:off x="1042698" y="4005387"/>
          <a:ext cx="729545" cy="3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사전협의</a:t>
          </a:r>
          <a:endParaRPr lang="ko-KR" altLang="en-US" sz="1200" b="1" kern="1200" dirty="0"/>
        </a:p>
      </dsp:txBody>
      <dsp:txXfrm>
        <a:off x="1042698" y="4005387"/>
        <a:ext cx="729545" cy="364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07E31-A22F-4808-BBFD-13D0A2291B9B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B374D-46DB-46C7-A990-80FA7C7EE9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870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138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945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039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162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091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500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421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381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892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678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1400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374D-46DB-46C7-A990-80FA7C7EE9A6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48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7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78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78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78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54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940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46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95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91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328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4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86A83-3E62-465E-BE83-D3C0A7F2EBF7}" type="datetimeFigureOut">
              <a:rPr lang="ko-KR" altLang="en-US" smtClean="0"/>
              <a:t>2021-07-22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4C7A1-821E-4534-80D2-16D85DCC51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86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1293" y="652980"/>
            <a:ext cx="2588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㈜</a:t>
            </a:r>
            <a:r>
              <a:rPr lang="ko-KR" altLang="en-US" sz="2000" b="1" dirty="0" err="1" smtClean="0"/>
              <a:t>하이시스이엔지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240776" y="6234546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2021.06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454090" y="2202889"/>
            <a:ext cx="133882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err="1" smtClean="0">
                <a:solidFill>
                  <a:schemeClr val="bg1"/>
                </a:solidFill>
              </a:rPr>
              <a:t>전류센서형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343112" y="1269163"/>
            <a:ext cx="844980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실외기 연동 </a:t>
            </a:r>
            <a:r>
              <a:rPr lang="ko-KR" alt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루버창</a:t>
            </a:r>
            <a:r>
              <a:rPr lang="ko-KR" alt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자동개폐장치</a:t>
            </a:r>
            <a:endParaRPr lang="en-US" altLang="ko-K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09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제품 특장점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19" y="968727"/>
            <a:ext cx="6112609" cy="5285490"/>
          </a:xfrm>
          <a:prstGeom prst="rect">
            <a:avLst/>
          </a:prstGeom>
        </p:spPr>
      </p:pic>
      <p:sp>
        <p:nvSpPr>
          <p:cNvPr id="8" name="Freeform: Shape 43">
            <a:extLst>
              <a:ext uri="{FF2B5EF4-FFF2-40B4-BE49-F238E27FC236}">
                <a16:creationId xmlns:a16="http://schemas.microsoft.com/office/drawing/2014/main" xmlns="" id="{B1A08E7F-3DC4-4554-9C93-66BB9A878ACC}"/>
              </a:ext>
            </a:extLst>
          </p:cNvPr>
          <p:cNvSpPr/>
          <p:nvPr/>
        </p:nvSpPr>
        <p:spPr>
          <a:xfrm>
            <a:off x="4013860" y="968726"/>
            <a:ext cx="8178140" cy="5285491"/>
          </a:xfrm>
          <a:custGeom>
            <a:avLst/>
            <a:gdLst>
              <a:gd name="connsiteX0" fmla="*/ 8846452 w 9277691"/>
              <a:gd name="connsiteY0" fmla="*/ 0 h 6441781"/>
              <a:gd name="connsiteX1" fmla="*/ 9277691 w 9277691"/>
              <a:gd name="connsiteY1" fmla="*/ 879048 h 6441781"/>
              <a:gd name="connsiteX2" fmla="*/ 8945791 w 9277691"/>
              <a:gd name="connsiteY2" fmla="*/ 828131 h 6441781"/>
              <a:gd name="connsiteX3" fmla="*/ 8652053 w 9277691"/>
              <a:gd name="connsiteY3" fmla="*/ 1928396 h 6441781"/>
              <a:gd name="connsiteX4" fmla="*/ 8651631 w 9277691"/>
              <a:gd name="connsiteY4" fmla="*/ 1931327 h 6441781"/>
              <a:gd name="connsiteX5" fmla="*/ 2716823 w 9277691"/>
              <a:gd name="connsiteY5" fmla="*/ 6441781 h 6441781"/>
              <a:gd name="connsiteX6" fmla="*/ 0 w 9277691"/>
              <a:gd name="connsiteY6" fmla="*/ 6432988 h 6441781"/>
              <a:gd name="connsiteX7" fmla="*/ 7848184 w 9277691"/>
              <a:gd name="connsiteY7" fmla="*/ 1875643 h 6441781"/>
              <a:gd name="connsiteX8" fmla="*/ 8227221 w 9277691"/>
              <a:gd name="connsiteY8" fmla="*/ 717895 h 6441781"/>
              <a:gd name="connsiteX9" fmla="*/ 7904572 w 9277691"/>
              <a:gd name="connsiteY9" fmla="*/ 668397 h 644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77691" h="6441781">
                <a:moveTo>
                  <a:pt x="8846452" y="0"/>
                </a:moveTo>
                <a:lnTo>
                  <a:pt x="9277691" y="879048"/>
                </a:lnTo>
                <a:lnTo>
                  <a:pt x="8945791" y="828131"/>
                </a:lnTo>
                <a:lnTo>
                  <a:pt x="8652053" y="1928396"/>
                </a:lnTo>
                <a:cubicBezTo>
                  <a:pt x="8651912" y="1929373"/>
                  <a:pt x="8651772" y="1930350"/>
                  <a:pt x="8651631" y="1931327"/>
                </a:cubicBezTo>
                <a:lnTo>
                  <a:pt x="2716823" y="6441781"/>
                </a:lnTo>
                <a:lnTo>
                  <a:pt x="0" y="6432988"/>
                </a:lnTo>
                <a:lnTo>
                  <a:pt x="7848184" y="1875643"/>
                </a:lnTo>
                <a:lnTo>
                  <a:pt x="8227221" y="717895"/>
                </a:lnTo>
                <a:lnTo>
                  <a:pt x="7904572" y="668397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30000">
                <a:schemeClr val="accent6">
                  <a:lumMod val="70000"/>
                  <a:lumOff val="30000"/>
                </a:schemeClr>
              </a:gs>
              <a:gs pos="41000">
                <a:schemeClr val="accent6">
                  <a:lumMod val="40000"/>
                  <a:lumOff val="60000"/>
                </a:schemeClr>
              </a:gs>
              <a:gs pos="64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xmlns="" id="{540F0DA2-3BEC-42B6-BAF9-D451B16B0D19}"/>
              </a:ext>
            </a:extLst>
          </p:cNvPr>
          <p:cNvSpPr>
            <a:spLocks noChangeAspect="1"/>
          </p:cNvSpPr>
          <p:nvPr/>
        </p:nvSpPr>
        <p:spPr>
          <a:xfrm>
            <a:off x="5828086" y="4684944"/>
            <a:ext cx="1386013" cy="1386013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 err="1" smtClean="0">
                <a:cs typeface="Arial" pitchFamily="34" charset="0"/>
              </a:rPr>
              <a:t>풍량센서형</a:t>
            </a:r>
            <a:r>
              <a:rPr lang="en-US" altLang="ko-KR" sz="1100" dirty="0" smtClean="0">
                <a:cs typeface="Arial" pitchFamily="34" charset="0"/>
              </a:rPr>
              <a:t/>
            </a:r>
            <a:br>
              <a:rPr lang="en-US" altLang="ko-KR" sz="1100" dirty="0" smtClean="0">
                <a:cs typeface="Arial" pitchFamily="34" charset="0"/>
              </a:rPr>
            </a:br>
            <a:r>
              <a:rPr lang="ko-KR" altLang="en-US" sz="1100" dirty="0" smtClean="0">
                <a:cs typeface="Arial" pitchFamily="34" charset="0"/>
              </a:rPr>
              <a:t>개발</a:t>
            </a:r>
            <a:endParaRPr lang="en-US" altLang="ko-KR" sz="1100" dirty="0" smtClean="0">
              <a:cs typeface="Arial" pitchFamily="34" charset="0"/>
            </a:endParaRPr>
          </a:p>
          <a:p>
            <a:pPr algn="ctr"/>
            <a:r>
              <a:rPr lang="en-US" sz="1100" dirty="0" smtClean="0">
                <a:cs typeface="Arial" pitchFamily="34" charset="0"/>
              </a:rPr>
              <a:t>2019</a:t>
            </a:r>
            <a:r>
              <a:rPr lang="ko-KR" altLang="en-US" sz="1100" dirty="0" smtClean="0">
                <a:cs typeface="Arial" pitchFamily="34" charset="0"/>
              </a:rPr>
              <a:t>년</a:t>
            </a:r>
            <a:endParaRPr lang="en-US" sz="1100" dirty="0">
              <a:cs typeface="Arial" pitchFamily="34" charset="0"/>
            </a:endParaRPr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xmlns="" id="{79293588-2DE9-454F-A43B-B82A284FDDCD}"/>
              </a:ext>
            </a:extLst>
          </p:cNvPr>
          <p:cNvSpPr>
            <a:spLocks noChangeAspect="1"/>
          </p:cNvSpPr>
          <p:nvPr/>
        </p:nvSpPr>
        <p:spPr>
          <a:xfrm>
            <a:off x="7595275" y="3419679"/>
            <a:ext cx="1289015" cy="1265265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 err="1" smtClean="0">
                <a:cs typeface="Arial" pitchFamily="34" charset="0"/>
              </a:rPr>
              <a:t>전류센서형</a:t>
            </a:r>
            <a:r>
              <a:rPr lang="ko-KR" altLang="en-US" sz="1100" dirty="0" smtClean="0">
                <a:cs typeface="Arial" pitchFamily="34" charset="0"/>
              </a:rPr>
              <a:t> </a:t>
            </a:r>
            <a:r>
              <a:rPr lang="ko-KR" altLang="en-US" sz="1100" dirty="0" err="1" smtClean="0">
                <a:cs typeface="Arial" pitchFamily="34" charset="0"/>
              </a:rPr>
              <a:t>개발착수</a:t>
            </a:r>
            <a:endParaRPr lang="en-US" altLang="ko-KR" sz="1100" dirty="0" smtClean="0">
              <a:cs typeface="Arial" pitchFamily="34" charset="0"/>
            </a:endParaRPr>
          </a:p>
          <a:p>
            <a:pPr algn="ctr"/>
            <a:r>
              <a:rPr lang="en-US" sz="1100" dirty="0" smtClean="0">
                <a:cs typeface="Arial" pitchFamily="34" charset="0"/>
              </a:rPr>
              <a:t>2020</a:t>
            </a:r>
            <a:r>
              <a:rPr lang="ko-KR" altLang="en-US" sz="1100" dirty="0" smtClean="0">
                <a:cs typeface="Arial" pitchFamily="34" charset="0"/>
              </a:rPr>
              <a:t>년</a:t>
            </a:r>
            <a:endParaRPr lang="en-US" sz="1100" dirty="0">
              <a:cs typeface="Arial" pitchFamily="34" charset="0"/>
            </a:endParaRPr>
          </a:p>
        </p:txBody>
      </p:sp>
      <p:sp>
        <p:nvSpPr>
          <p:cNvPr id="11" name="Oval 13">
            <a:extLst>
              <a:ext uri="{FF2B5EF4-FFF2-40B4-BE49-F238E27FC236}">
                <a16:creationId xmlns:a16="http://schemas.microsoft.com/office/drawing/2014/main" xmlns="" id="{E332FA5B-4BDB-4C98-BCBC-67482182D518}"/>
              </a:ext>
            </a:extLst>
          </p:cNvPr>
          <p:cNvSpPr>
            <a:spLocks noChangeAspect="1"/>
          </p:cNvSpPr>
          <p:nvPr/>
        </p:nvSpPr>
        <p:spPr>
          <a:xfrm>
            <a:off x="9233871" y="2228802"/>
            <a:ext cx="1382669" cy="1382669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>
                <a:cs typeface="Arial" pitchFamily="34" charset="0"/>
              </a:rPr>
              <a:t>전류센서형</a:t>
            </a:r>
            <a:r>
              <a:rPr lang="ko-KR" altLang="en-US" sz="1200" dirty="0" smtClean="0">
                <a:cs typeface="Arial" pitchFamily="34" charset="0"/>
              </a:rPr>
              <a:t> 출시</a:t>
            </a:r>
            <a:endParaRPr lang="en-US" altLang="ko-KR" sz="1200" dirty="0" smtClean="0">
              <a:cs typeface="Arial" pitchFamily="34" charset="0"/>
            </a:endParaRPr>
          </a:p>
          <a:p>
            <a:pPr algn="ctr"/>
            <a:r>
              <a:rPr lang="en-US" sz="1200" dirty="0" smtClean="0">
                <a:cs typeface="Arial" pitchFamily="34" charset="0"/>
              </a:rPr>
              <a:t>2021</a:t>
            </a:r>
            <a:r>
              <a:rPr lang="ko-KR" altLang="en-US" sz="1200" dirty="0" smtClean="0">
                <a:cs typeface="Arial" pitchFamily="34" charset="0"/>
              </a:rPr>
              <a:t>년</a:t>
            </a:r>
            <a:endParaRPr lang="en-US" sz="1200" dirty="0"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8819" y="630173"/>
            <a:ext cx="324196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</a:rPr>
              <a:t>1)</a:t>
            </a:r>
            <a:r>
              <a:rPr lang="ko-KR" altLang="en-US" sz="1600" dirty="0" err="1" smtClean="0">
                <a:solidFill>
                  <a:schemeClr val="bg1"/>
                </a:solidFill>
              </a:rPr>
              <a:t>제품특장점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75" y="6408105"/>
            <a:ext cx="5226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*</a:t>
            </a:r>
            <a:r>
              <a:rPr lang="ko-KR" altLang="en-US" dirty="0" smtClean="0"/>
              <a:t>에어컨전문점 개발제품으로 </a:t>
            </a:r>
            <a:r>
              <a:rPr lang="ko-KR" altLang="en-US" dirty="0" err="1" smtClean="0"/>
              <a:t>원스탑</a:t>
            </a:r>
            <a:r>
              <a:rPr lang="ko-KR" altLang="en-US" dirty="0" smtClean="0"/>
              <a:t> 서비스 가능</a:t>
            </a:r>
            <a:endParaRPr lang="ko-KR" altLang="en-US" dirty="0"/>
          </a:p>
        </p:txBody>
      </p:sp>
      <p:grpSp>
        <p:nvGrpSpPr>
          <p:cNvPr id="12" name="그룹 12"/>
          <p:cNvGrpSpPr/>
          <p:nvPr/>
        </p:nvGrpSpPr>
        <p:grpSpPr>
          <a:xfrm rot="21417260">
            <a:off x="9126296" y="1201798"/>
            <a:ext cx="978344" cy="847725"/>
            <a:chOff x="31306" y="28575"/>
            <a:chExt cx="978344" cy="9000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624" y="28575"/>
              <a:ext cx="870492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제목 1"/>
            <p:cNvSpPr txBox="1">
              <a:spLocks/>
            </p:cNvSpPr>
            <p:nvPr/>
          </p:nvSpPr>
          <p:spPr bwMode="auto">
            <a:xfrm rot="20220000">
              <a:off x="31306" y="298978"/>
              <a:ext cx="978344" cy="3118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ko-KR" altLang="en-US" sz="13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Arial" charset="0"/>
                  <a:sym typeface="Wingdings" pitchFamily="2" charset="2"/>
                </a:rPr>
                <a:t>국내 생산</a:t>
              </a:r>
              <a:endParaRPr lang="en-US" altLang="ko-KR" sz="13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Arial" charset="0"/>
                <a:sym typeface="Wingdings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91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제품 특장점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8819" y="630173"/>
            <a:ext cx="324196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</a:rPr>
              <a:t>2)</a:t>
            </a:r>
            <a:r>
              <a:rPr lang="ko-KR" altLang="en-US" sz="1600" dirty="0" smtClean="0">
                <a:solidFill>
                  <a:schemeClr val="bg1"/>
                </a:solidFill>
              </a:rPr>
              <a:t>제품동작설명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28" y="1302017"/>
            <a:ext cx="3928341" cy="488502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926" y="1302017"/>
            <a:ext cx="4140757" cy="338873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rcRect r="2492"/>
          <a:stretch/>
        </p:blipFill>
        <p:spPr>
          <a:xfrm>
            <a:off x="7965540" y="1302017"/>
            <a:ext cx="4226460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제품 설치 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8819" y="630173"/>
            <a:ext cx="324196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smtClean="0">
                <a:solidFill>
                  <a:schemeClr val="bg1"/>
                </a:solidFill>
              </a:rPr>
              <a:t>1)</a:t>
            </a:r>
            <a:r>
              <a:rPr lang="ko-KR" altLang="en-US" sz="1600" dirty="0" err="1" smtClean="0">
                <a:solidFill>
                  <a:schemeClr val="bg1"/>
                </a:solidFill>
              </a:rPr>
              <a:t>제품설치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aphicFrame>
        <p:nvGraphicFramePr>
          <p:cNvPr id="11" name="다이어그램 10"/>
          <p:cNvGraphicFramePr/>
          <p:nvPr>
            <p:extLst>
              <p:ext uri="{D42A27DB-BD31-4B8C-83A1-F6EECF244321}">
                <p14:modId xmlns:p14="http://schemas.microsoft.com/office/powerpoint/2010/main" val="3874411848"/>
              </p:ext>
            </p:extLst>
          </p:nvPr>
        </p:nvGraphicFramePr>
        <p:xfrm>
          <a:off x="2206054" y="1247144"/>
          <a:ext cx="4551005" cy="5152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3846" y="932260"/>
            <a:ext cx="3705742" cy="5782482"/>
          </a:xfrm>
          <a:prstGeom prst="rect">
            <a:avLst/>
          </a:prstGeom>
        </p:spPr>
      </p:pic>
      <p:graphicFrame>
        <p:nvGraphicFramePr>
          <p:cNvPr id="25" name="다이어그램 24"/>
          <p:cNvGraphicFramePr/>
          <p:nvPr>
            <p:extLst>
              <p:ext uri="{D42A27DB-BD31-4B8C-83A1-F6EECF244321}">
                <p14:modId xmlns:p14="http://schemas.microsoft.com/office/powerpoint/2010/main" val="3138216949"/>
              </p:ext>
            </p:extLst>
          </p:nvPr>
        </p:nvGraphicFramePr>
        <p:xfrm>
          <a:off x="-54741" y="1247145"/>
          <a:ext cx="2452254" cy="526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17085" y="6508998"/>
            <a:ext cx="3748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*</a:t>
            </a:r>
            <a:r>
              <a:rPr lang="ko-KR" altLang="en-US" sz="1400" b="1" dirty="0" err="1" smtClean="0"/>
              <a:t>시공문의시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현장환경에</a:t>
            </a:r>
            <a:r>
              <a:rPr lang="ko-KR" altLang="en-US" sz="1400" b="1" dirty="0" smtClean="0"/>
              <a:t> 따라 </a:t>
            </a:r>
            <a:r>
              <a:rPr lang="ko-KR" altLang="en-US" sz="1400" b="1" dirty="0" err="1" smtClean="0"/>
              <a:t>간편설치</a:t>
            </a:r>
            <a:r>
              <a:rPr lang="ko-KR" altLang="en-US" sz="1400" b="1" dirty="0" smtClean="0"/>
              <a:t> 가능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86570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제품 설치 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8819" y="630173"/>
            <a:ext cx="324196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</a:rPr>
              <a:t>2)</a:t>
            </a:r>
            <a:r>
              <a:rPr lang="ko-KR" altLang="en-US" sz="1600" dirty="0" err="1" smtClean="0">
                <a:solidFill>
                  <a:schemeClr val="bg1"/>
                </a:solidFill>
              </a:rPr>
              <a:t>제품설치</a:t>
            </a:r>
            <a:r>
              <a:rPr lang="ko-KR" altLang="en-US" sz="1600" dirty="0" smtClean="0">
                <a:solidFill>
                  <a:schemeClr val="bg1"/>
                </a:solidFill>
              </a:rPr>
              <a:t> 현장사진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4"/>
          <a:stretch/>
        </p:blipFill>
        <p:spPr>
          <a:xfrm>
            <a:off x="8984150" y="1186277"/>
            <a:ext cx="2528296" cy="4136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r="32032"/>
          <a:stretch/>
        </p:blipFill>
        <p:spPr>
          <a:xfrm>
            <a:off x="3515827" y="1200588"/>
            <a:ext cx="2350273" cy="41434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9" r="-1"/>
          <a:stretch/>
        </p:blipFill>
        <p:spPr>
          <a:xfrm>
            <a:off x="704536" y="1200588"/>
            <a:ext cx="2404841" cy="41434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350" y="1200588"/>
            <a:ext cx="241155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96992" y="5711252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err="1" smtClean="0"/>
              <a:t>제품설치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[</a:t>
            </a:r>
            <a:r>
              <a:rPr lang="ko-KR" altLang="en-US" dirty="0" err="1" smtClean="0"/>
              <a:t>브라켓설치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제품장착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18207" y="5698918"/>
            <a:ext cx="2345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err="1" smtClean="0"/>
              <a:t>제품설치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[</a:t>
            </a:r>
            <a:r>
              <a:rPr lang="ko-KR" altLang="en-US" dirty="0" smtClean="0"/>
              <a:t>전원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전류센서</a:t>
            </a:r>
            <a:r>
              <a:rPr lang="ko-KR" altLang="en-US" dirty="0" smtClean="0"/>
              <a:t> 연결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970571" y="5698917"/>
            <a:ext cx="1249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err="1" smtClean="0"/>
              <a:t>제품설치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[</a:t>
            </a:r>
            <a:r>
              <a:rPr lang="ko-KR" altLang="en-US" dirty="0" smtClean="0"/>
              <a:t>전원인가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326482" y="5711252"/>
            <a:ext cx="1941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err="1" smtClean="0"/>
              <a:t>제품설치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[</a:t>
            </a:r>
            <a:r>
              <a:rPr lang="ko-KR" altLang="en-US" dirty="0" smtClean="0"/>
              <a:t>실외기연동운전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74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이창수\Desktop\팝업안내\실외기 루버 자동 개폐장치 설치설명서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2656"/>
            <a:ext cx="12042321" cy="681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649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181855" y="2637551"/>
            <a:ext cx="38282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감사합니다</a:t>
            </a:r>
            <a:r>
              <a:rPr lang="en-US" altLang="ko-K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en-US" altLang="ko-KR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4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16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77102" y="1276788"/>
            <a:ext cx="2257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825141" y="2363185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수동루버</a:t>
            </a:r>
            <a:r>
              <a:rPr lang="ko-KR" altLang="en-US" dirty="0" smtClean="0"/>
              <a:t> 문제점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25141" y="2859969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자동루버</a:t>
            </a:r>
            <a:r>
              <a:rPr lang="ko-KR" altLang="en-US" dirty="0" smtClean="0"/>
              <a:t> 설치 필요성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25141" y="3399328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제품 제원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25141" y="3921200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제품 특장점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38712" y="4462266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제품 설치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6838712" y="1920098"/>
            <a:ext cx="3991584" cy="457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FF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37507" y="76591"/>
            <a:ext cx="3360717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목   차  </a:t>
            </a:r>
            <a:r>
              <a:rPr lang="en-US" altLang="ko-KR" sz="2000" b="1" dirty="0" smtClean="0"/>
              <a:t> </a:t>
            </a:r>
            <a:endParaRPr lang="ko-KR" altLang="en-US" sz="2000" b="1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21" y="1126598"/>
            <a:ext cx="4448796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1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7507" y="76591"/>
            <a:ext cx="336071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1.</a:t>
            </a:r>
            <a:r>
              <a:rPr lang="ko-KR" altLang="en-US" b="1" dirty="0" err="1" smtClean="0"/>
              <a:t>실외기실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수동루버</a:t>
            </a:r>
            <a:r>
              <a:rPr lang="ko-KR" altLang="en-US" b="1" dirty="0" smtClean="0"/>
              <a:t> 문제점</a:t>
            </a:r>
            <a:endParaRPr lang="ko-KR" altLang="en-US" b="1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528837051"/>
              </p:ext>
            </p:extLst>
          </p:nvPr>
        </p:nvGraphicFramePr>
        <p:xfrm>
          <a:off x="96490" y="801445"/>
          <a:ext cx="95700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6712" y="874941"/>
            <a:ext cx="3048904" cy="52716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30160" y="6237433"/>
            <a:ext cx="21820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[00</a:t>
            </a:r>
            <a:r>
              <a:rPr lang="ko-KR" altLang="en-US" sz="1100" dirty="0" smtClean="0"/>
              <a:t>아파트 </a:t>
            </a:r>
            <a:r>
              <a:rPr lang="ko-KR" altLang="en-US" sz="1100" dirty="0" err="1" smtClean="0"/>
              <a:t>실외기실</a:t>
            </a:r>
            <a:r>
              <a:rPr lang="ko-KR" altLang="en-US" sz="1100" dirty="0" smtClean="0"/>
              <a:t>  </a:t>
            </a:r>
            <a:r>
              <a:rPr lang="en-US" altLang="ko-KR" sz="1100" dirty="0" smtClean="0"/>
              <a:t>-21</a:t>
            </a:r>
            <a:r>
              <a:rPr lang="ko-KR" altLang="en-US" sz="1100" dirty="0" smtClean="0"/>
              <a:t>년 </a:t>
            </a:r>
            <a:r>
              <a:rPr lang="en-US" altLang="ko-KR" sz="1100" dirty="0" smtClean="0"/>
              <a:t>4</a:t>
            </a:r>
            <a:r>
              <a:rPr lang="ko-KR" altLang="en-US" sz="1100" dirty="0" smtClean="0"/>
              <a:t>월</a:t>
            </a:r>
            <a:r>
              <a:rPr lang="en-US" altLang="ko-KR" sz="1100" dirty="0" smtClean="0"/>
              <a:t>]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14785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7507" y="76591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자동루버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설치필요성</a:t>
            </a:r>
            <a:endParaRPr lang="ko-KR" altLang="en-US" dirty="0"/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203248159"/>
              </p:ext>
            </p:extLst>
          </p:nvPr>
        </p:nvGraphicFramePr>
        <p:xfrm>
          <a:off x="2032000" y="719666"/>
          <a:ext cx="8869548" cy="5930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7" name="그림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890" y="3781983"/>
            <a:ext cx="3003794" cy="2184577"/>
          </a:xfrm>
          <a:prstGeom prst="rect">
            <a:avLst/>
          </a:prstGeom>
        </p:spPr>
      </p:pic>
      <p:grpSp>
        <p:nvGrpSpPr>
          <p:cNvPr id="29" name="Group 42">
            <a:extLst>
              <a:ext uri="{FF2B5EF4-FFF2-40B4-BE49-F238E27FC236}">
                <a16:creationId xmlns:a16="http://schemas.microsoft.com/office/drawing/2014/main" xmlns="" id="{52EE5192-10EB-4032-BEAB-37EE607D7FB6}"/>
              </a:ext>
            </a:extLst>
          </p:cNvPr>
          <p:cNvGrpSpPr/>
          <p:nvPr/>
        </p:nvGrpSpPr>
        <p:grpSpPr>
          <a:xfrm>
            <a:off x="10329296" y="1739823"/>
            <a:ext cx="1542961" cy="4352220"/>
            <a:chOff x="7013832" y="2122467"/>
            <a:chExt cx="1741136" cy="5117859"/>
          </a:xfrm>
        </p:grpSpPr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xmlns="" id="{77CE4EC7-F5FA-41EB-8A79-B5C10129C72C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xmlns="" id="{00A7B204-DB19-4735-9AE9-9ECCDADD1BB0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3">
              <a:extLst>
                <a:ext uri="{FF2B5EF4-FFF2-40B4-BE49-F238E27FC236}">
                  <a16:creationId xmlns:a16="http://schemas.microsoft.com/office/drawing/2014/main" xmlns="" id="{5180D94C-8B8D-46F8-BAC9-80C65DB667D6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xmlns="" id="{0C2F3B03-52DA-4A92-8684-8932DB78E475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xmlns="" id="{9FAE6C60-C20A-47BD-AD06-40AE2A3761E0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xmlns="" id="{83A81CC8-232F-4185-B8D2-5BFDF69928E4}"/>
                </a:ext>
              </a:extLst>
            </p:cNvPr>
            <p:cNvSpPr/>
            <p:nvPr/>
          </p:nvSpPr>
          <p:spPr>
            <a:xfrm>
              <a:off x="7578259" y="447640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xmlns="" id="{3B3ECF4E-5257-4313-9D09-8F8C456991C3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xmlns="" id="{E07835D8-BB0B-42F6-AF77-E69AE05CE148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xmlns="" id="{4A3F3B99-409F-48C5-A563-2788FD67AD47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xmlns="" id="{2D5484A9-F6F7-455B-9B1C-DCC711FD9AB2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xmlns="" id="{46179E3B-D3B8-41C4-AD97-53A73BA1ED56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xmlns="" id="{9BD0C64C-086F-4F8F-B130-11909EDE1080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xmlns="" id="{AD8E8E56-5E4D-4BB3-A277-A8882979ACBF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Freeform 22">
              <a:extLst>
                <a:ext uri="{FF2B5EF4-FFF2-40B4-BE49-F238E27FC236}">
                  <a16:creationId xmlns:a16="http://schemas.microsoft.com/office/drawing/2014/main" xmlns="" id="{8BFAE197-CE5D-461F-9125-49F261F00509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44" name="그림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891" y="1222012"/>
            <a:ext cx="3003793" cy="23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7507" y="76591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자동루버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설치필요성</a:t>
            </a:r>
            <a:endParaRPr lang="ko-KR" altLang="en-US" dirty="0"/>
          </a:p>
        </p:txBody>
      </p:sp>
      <p:grpSp>
        <p:nvGrpSpPr>
          <p:cNvPr id="23" name="그룹 22"/>
          <p:cNvGrpSpPr/>
          <p:nvPr/>
        </p:nvGrpSpPr>
        <p:grpSpPr>
          <a:xfrm>
            <a:off x="477518" y="962179"/>
            <a:ext cx="2087664" cy="1975893"/>
            <a:chOff x="3655223" y="3320"/>
            <a:chExt cx="1559100" cy="1559100"/>
          </a:xfrm>
          <a:solidFill>
            <a:srgbClr val="00B050"/>
          </a:solidFill>
        </p:grpSpPr>
        <p:sp>
          <p:nvSpPr>
            <p:cNvPr id="24" name="타원 23"/>
            <p:cNvSpPr/>
            <p:nvPr/>
          </p:nvSpPr>
          <p:spPr>
            <a:xfrm>
              <a:off x="3655223" y="3320"/>
              <a:ext cx="1559100" cy="15591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타원 4"/>
            <p:cNvSpPr txBox="1"/>
            <p:nvPr/>
          </p:nvSpPr>
          <p:spPr>
            <a:xfrm>
              <a:off x="3883548" y="231645"/>
              <a:ext cx="1102450" cy="11024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kern="1200" dirty="0" smtClean="0"/>
                <a:t>에어컨 </a:t>
              </a:r>
              <a:endParaRPr lang="en-US" altLang="ko-KR" sz="1600" b="1" kern="1200" dirty="0" smtClean="0"/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1600" b="1" kern="1200" dirty="0" smtClean="0"/>
                <a:t>IOT(</a:t>
              </a:r>
              <a:r>
                <a:rPr lang="ko-KR" altLang="en-US" sz="1600" b="1" kern="1200" dirty="0" err="1" smtClean="0"/>
                <a:t>사물인터넷</a:t>
              </a:r>
              <a:r>
                <a:rPr lang="en-US" altLang="ko-KR" sz="1600" b="1" kern="1200" dirty="0" smtClean="0"/>
                <a:t>)</a:t>
              </a:r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kern="1200" dirty="0" smtClean="0"/>
                <a:t> </a:t>
              </a:r>
              <a:r>
                <a:rPr lang="ko-KR" altLang="en-US" sz="1600" b="1" kern="1200" dirty="0" err="1" smtClean="0"/>
                <a:t>자동연동</a:t>
              </a:r>
              <a:endParaRPr lang="ko-KR" altLang="en-US" sz="1600" b="1" kern="1200" dirty="0"/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70" y="3334564"/>
            <a:ext cx="1710811" cy="29588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58062" y="1005639"/>
            <a:ext cx="33489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 smtClean="0"/>
              <a:t>국내 에어컨제조사</a:t>
            </a:r>
            <a:r>
              <a:rPr lang="en-US" altLang="ko-KR" b="1" dirty="0" smtClean="0"/>
              <a:t>(LG)</a:t>
            </a:r>
          </a:p>
          <a:p>
            <a:r>
              <a:rPr lang="ko-KR" altLang="en-US" dirty="0" smtClean="0"/>
              <a:t>와이파이 </a:t>
            </a:r>
            <a:r>
              <a:rPr lang="ko-KR" altLang="en-US" dirty="0" err="1" smtClean="0"/>
              <a:t>탑재형</a:t>
            </a:r>
            <a:r>
              <a:rPr lang="ko-KR" altLang="en-US" dirty="0" smtClean="0"/>
              <a:t> 주거용에어컨</a:t>
            </a:r>
            <a:endParaRPr lang="en-US" altLang="ko-KR" dirty="0" smtClean="0"/>
          </a:p>
          <a:p>
            <a:r>
              <a:rPr lang="ko-KR" altLang="en-US" dirty="0" smtClean="0"/>
              <a:t>기본형으로 </a:t>
            </a:r>
            <a:r>
              <a:rPr lang="ko-KR" altLang="en-US" dirty="0" err="1" smtClean="0"/>
              <a:t>출시예정</a:t>
            </a:r>
            <a:r>
              <a:rPr lang="en-US" altLang="ko-KR" dirty="0" smtClean="0"/>
              <a:t>(21</a:t>
            </a:r>
            <a:r>
              <a:rPr lang="ko-KR" altLang="en-US" dirty="0" smtClean="0"/>
              <a:t>년</a:t>
            </a:r>
            <a:r>
              <a:rPr lang="en-US" altLang="ko-KR" dirty="0" smtClean="0"/>
              <a:t>6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610" y="3709373"/>
            <a:ext cx="1993452" cy="191344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3458" y="2738273"/>
            <a:ext cx="2080902" cy="262065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3065" y="3633848"/>
            <a:ext cx="2829326" cy="1418357"/>
          </a:xfrm>
          <a:prstGeom prst="rect">
            <a:avLst/>
          </a:prstGeom>
        </p:spPr>
      </p:pic>
      <p:cxnSp>
        <p:nvCxnSpPr>
          <p:cNvPr id="12" name="직선 연결선 11"/>
          <p:cNvCxnSpPr>
            <a:stCxn id="10" idx="3"/>
          </p:cNvCxnSpPr>
          <p:nvPr/>
        </p:nvCxnSpPr>
        <p:spPr>
          <a:xfrm flipV="1">
            <a:off x="8472391" y="4343026"/>
            <a:ext cx="921067" cy="1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V="1">
            <a:off x="4758062" y="4422098"/>
            <a:ext cx="1028141" cy="16519"/>
          </a:xfrm>
          <a:prstGeom prst="line">
            <a:avLst/>
          </a:prstGeom>
          <a:ln w="4445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35272" y="5865947"/>
            <a:ext cx="270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휴대폰 에어컨 </a:t>
            </a:r>
            <a:r>
              <a:rPr lang="ko-KR" altLang="en-US" smtClean="0"/>
              <a:t>운전</a:t>
            </a:r>
            <a:r>
              <a:rPr lang="en-US" altLang="ko-KR" dirty="0" smtClean="0"/>
              <a:t>.</a:t>
            </a:r>
            <a:r>
              <a:rPr lang="ko-KR" altLang="en-US" dirty="0" smtClean="0"/>
              <a:t>정지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24809" y="5865947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실내기 </a:t>
            </a:r>
            <a:r>
              <a:rPr lang="ko-KR" altLang="en-US" dirty="0" err="1" smtClean="0"/>
              <a:t>신호수신</a:t>
            </a:r>
            <a:endParaRPr lang="ko-KR" alt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9533662" y="5727447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실외기운전연동</a:t>
            </a:r>
            <a:endParaRPr lang="en-US" altLang="ko-KR" dirty="0" smtClean="0"/>
          </a:p>
          <a:p>
            <a:r>
              <a:rPr lang="ko-KR" altLang="en-US" dirty="0" err="1" smtClean="0"/>
              <a:t>루버</a:t>
            </a:r>
            <a:r>
              <a:rPr lang="ko-KR" altLang="en-US" dirty="0" smtClean="0"/>
              <a:t> 자동 개폐</a:t>
            </a:r>
            <a:endParaRPr lang="en-US" altLang="ko-KR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6902731" y="332712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와이파이탑재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84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380791" y="1095518"/>
            <a:ext cx="1878829" cy="1877579"/>
            <a:chOff x="5545227" y="1094513"/>
            <a:chExt cx="1559100" cy="1559100"/>
          </a:xfrm>
          <a:solidFill>
            <a:schemeClr val="bg2">
              <a:lumMod val="50000"/>
            </a:schemeClr>
          </a:solidFill>
        </p:grpSpPr>
        <p:sp>
          <p:nvSpPr>
            <p:cNvPr id="7" name="타원 6"/>
            <p:cNvSpPr/>
            <p:nvPr/>
          </p:nvSpPr>
          <p:spPr>
            <a:xfrm>
              <a:off x="5545227" y="1094513"/>
              <a:ext cx="1559100" cy="15591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타원 4"/>
            <p:cNvSpPr txBox="1"/>
            <p:nvPr/>
          </p:nvSpPr>
          <p:spPr>
            <a:xfrm>
              <a:off x="5773552" y="1322838"/>
              <a:ext cx="1102450" cy="11024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b="1" kern="1200" dirty="0" smtClean="0"/>
                <a:t>미세먼지</a:t>
              </a:r>
              <a:endParaRPr lang="en-US" altLang="ko-KR" b="1" kern="1200" dirty="0" smtClean="0"/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b="1" kern="1200" dirty="0" smtClean="0"/>
                <a:t>유충 </a:t>
              </a:r>
              <a:endParaRPr lang="en-US" altLang="ko-KR" b="1" kern="1200" dirty="0" smtClean="0"/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b="1" kern="1200" dirty="0" err="1" smtClean="0"/>
                <a:t>유입차단</a:t>
              </a:r>
              <a:endParaRPr lang="ko-KR" altLang="en-US" b="1" kern="1200" dirty="0"/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r="39038"/>
          <a:stretch/>
        </p:blipFill>
        <p:spPr>
          <a:xfrm>
            <a:off x="2748524" y="1101070"/>
            <a:ext cx="4800979" cy="3126546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2629772" y="4423906"/>
            <a:ext cx="5089189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300" b="1" cap="none" spc="0" dirty="0" smtClean="0">
                <a:ln w="0"/>
                <a:latin typeface="+mn-ea"/>
              </a:rPr>
              <a:t> 여름철 </a:t>
            </a:r>
            <a:r>
              <a:rPr lang="ko-KR" altLang="en-US" sz="1300" b="1" cap="none" spc="0" dirty="0" err="1" smtClean="0">
                <a:ln w="0"/>
                <a:latin typeface="+mn-ea"/>
              </a:rPr>
              <a:t>실외기실</a:t>
            </a:r>
            <a:r>
              <a:rPr lang="ko-KR" altLang="en-US" sz="1300" b="1" cap="none" spc="0" dirty="0" smtClean="0">
                <a:ln w="0"/>
                <a:latin typeface="+mn-ea"/>
              </a:rPr>
              <a:t> </a:t>
            </a:r>
            <a:r>
              <a:rPr lang="ko-KR" altLang="en-US" sz="1300" b="1" cap="none" spc="0" dirty="0" err="1" smtClean="0">
                <a:ln w="0"/>
                <a:latin typeface="+mn-ea"/>
              </a:rPr>
              <a:t>루버를</a:t>
            </a:r>
            <a:r>
              <a:rPr lang="ko-KR" altLang="en-US" sz="1300" b="1" cap="none" spc="0" dirty="0" smtClean="0">
                <a:ln w="0"/>
                <a:latin typeface="+mn-ea"/>
              </a:rPr>
              <a:t> 열어두면 미세먼지</a:t>
            </a:r>
            <a:r>
              <a:rPr lang="en-US" altLang="ko-KR" sz="1300" b="1" cap="none" spc="0" dirty="0" smtClean="0">
                <a:ln w="0"/>
                <a:latin typeface="+mn-ea"/>
              </a:rPr>
              <a:t>,</a:t>
            </a:r>
            <a:r>
              <a:rPr lang="ko-KR" altLang="en-US" sz="1300" b="1" dirty="0" smtClean="0">
                <a:ln w="0"/>
                <a:latin typeface="+mn-ea"/>
              </a:rPr>
              <a:t>유충 </a:t>
            </a:r>
            <a:r>
              <a:rPr lang="ko-KR" altLang="en-US" sz="1300" b="1" cap="none" spc="0" dirty="0" smtClean="0">
                <a:ln w="0"/>
                <a:latin typeface="+mn-ea"/>
              </a:rPr>
              <a:t>이물질 등이 </a:t>
            </a:r>
            <a:endParaRPr lang="en-US" altLang="ko-KR" sz="1300" b="1" cap="none" spc="0" dirty="0" smtClean="0">
              <a:ln w="0"/>
              <a:latin typeface="+mn-ea"/>
            </a:endParaRPr>
          </a:p>
          <a:p>
            <a:r>
              <a:rPr lang="en-US" altLang="ko-KR" sz="1300" b="1" dirty="0" smtClean="0">
                <a:ln w="0"/>
                <a:latin typeface="+mn-ea"/>
              </a:rPr>
              <a:t>    </a:t>
            </a:r>
            <a:r>
              <a:rPr lang="ko-KR" altLang="en-US" sz="1300" b="1" dirty="0" smtClean="0">
                <a:ln w="0"/>
                <a:latin typeface="+mn-ea"/>
              </a:rPr>
              <a:t>유입되어 </a:t>
            </a:r>
            <a:r>
              <a:rPr lang="ko-KR" altLang="en-US" sz="1300" b="1" dirty="0" err="1" smtClean="0">
                <a:ln w="0"/>
                <a:latin typeface="+mn-ea"/>
              </a:rPr>
              <a:t>실외기실에</a:t>
            </a:r>
            <a:r>
              <a:rPr lang="ko-KR" altLang="en-US" sz="1300" b="1" dirty="0" smtClean="0">
                <a:ln w="0"/>
                <a:latin typeface="+mn-ea"/>
              </a:rPr>
              <a:t>  오염 문제가 발생합니다</a:t>
            </a:r>
            <a:r>
              <a:rPr lang="en-US" altLang="ko-KR" sz="1300" b="1" dirty="0" smtClean="0">
                <a:ln w="0"/>
                <a:latin typeface="+mn-ea"/>
              </a:rPr>
              <a:t>.</a:t>
            </a:r>
            <a:r>
              <a:rPr lang="ko-KR" altLang="en-US" sz="1300" b="1" cap="none" spc="0" dirty="0" smtClean="0">
                <a:ln w="0"/>
                <a:latin typeface="+mn-ea"/>
              </a:rPr>
              <a:t>    </a:t>
            </a:r>
            <a:endParaRPr lang="en-US" altLang="ko-KR" sz="1300" b="1" cap="none" spc="0" dirty="0" smtClean="0">
              <a:ln w="0"/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31840" y="4965653"/>
            <a:ext cx="4970437" cy="6924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300" b="1" cap="none" spc="0" dirty="0" smtClean="0">
                <a:ln w="0"/>
                <a:latin typeface="+mj-ea"/>
                <a:ea typeface="+mj-ea"/>
              </a:rPr>
              <a:t> 에어컨 설치 초기 에는 잘 되던 냉방이 시간이 지날수록  </a:t>
            </a:r>
            <a:endParaRPr lang="en-US" altLang="ko-KR" sz="1300" b="1" dirty="0">
              <a:ln w="0"/>
              <a:latin typeface="+mj-ea"/>
              <a:ea typeface="+mj-ea"/>
            </a:endParaRPr>
          </a:p>
          <a:p>
            <a:r>
              <a:rPr lang="en-US" altLang="ko-KR" sz="1300" b="1" cap="none" spc="0" dirty="0" smtClean="0">
                <a:ln w="0"/>
                <a:latin typeface="+mj-ea"/>
                <a:ea typeface="+mj-ea"/>
              </a:rPr>
              <a:t>    </a:t>
            </a:r>
            <a:r>
              <a:rPr lang="ko-KR" altLang="en-US" sz="1300" b="1" cap="none" spc="0" dirty="0" smtClean="0">
                <a:ln w="0"/>
                <a:latin typeface="+mj-ea"/>
                <a:ea typeface="+mj-ea"/>
              </a:rPr>
              <a:t>덜 시원해지는 이유로는 실외기 </a:t>
            </a:r>
            <a:r>
              <a:rPr lang="ko-KR" altLang="en-US" sz="1300" b="1" cap="none" spc="0" dirty="0" err="1" smtClean="0">
                <a:ln w="0"/>
                <a:latin typeface="+mj-ea"/>
                <a:ea typeface="+mj-ea"/>
              </a:rPr>
              <a:t>열교환기에</a:t>
            </a:r>
            <a:r>
              <a:rPr lang="ko-KR" altLang="en-US" sz="1300" b="1" cap="none" spc="0" dirty="0" smtClean="0">
                <a:ln w="0"/>
                <a:latin typeface="+mj-ea"/>
                <a:ea typeface="+mj-ea"/>
              </a:rPr>
              <a:t>  먼지 등 </a:t>
            </a:r>
            <a:endParaRPr lang="en-US" altLang="ko-KR" sz="1300" b="1" cap="none" spc="0" dirty="0" smtClean="0">
              <a:ln w="0"/>
              <a:latin typeface="+mj-ea"/>
              <a:ea typeface="+mj-ea"/>
            </a:endParaRPr>
          </a:p>
          <a:p>
            <a:r>
              <a:rPr lang="en-US" altLang="ko-KR" sz="1300" b="1" dirty="0">
                <a:ln w="0"/>
                <a:latin typeface="+mj-ea"/>
                <a:ea typeface="+mj-ea"/>
              </a:rPr>
              <a:t> </a:t>
            </a:r>
            <a:r>
              <a:rPr lang="en-US" altLang="ko-KR" sz="1300" b="1" dirty="0" smtClean="0">
                <a:ln w="0"/>
                <a:latin typeface="+mj-ea"/>
                <a:ea typeface="+mj-ea"/>
              </a:rPr>
              <a:t>   </a:t>
            </a:r>
            <a:r>
              <a:rPr lang="ko-KR" altLang="en-US" sz="1300" b="1" dirty="0" smtClean="0">
                <a:ln w="0"/>
                <a:latin typeface="+mj-ea"/>
                <a:ea typeface="+mj-ea"/>
              </a:rPr>
              <a:t>이물질이 부착되어 열 </a:t>
            </a:r>
            <a:r>
              <a:rPr lang="ko-KR" altLang="en-US" sz="1300" b="1" dirty="0" err="1" smtClean="0">
                <a:ln w="0"/>
                <a:latin typeface="+mj-ea"/>
                <a:ea typeface="+mj-ea"/>
              </a:rPr>
              <a:t>교환효율을</a:t>
            </a:r>
            <a:r>
              <a:rPr lang="ko-KR" altLang="en-US" sz="1300" b="1" dirty="0" smtClean="0">
                <a:ln w="0"/>
                <a:latin typeface="+mj-ea"/>
                <a:ea typeface="+mj-ea"/>
              </a:rPr>
              <a:t>  저하시키기 때문입니다</a:t>
            </a:r>
            <a:r>
              <a:rPr lang="en-US" altLang="ko-KR" sz="1300" b="1" dirty="0" smtClean="0">
                <a:ln w="0"/>
                <a:latin typeface="+mj-ea"/>
                <a:ea typeface="+mj-ea"/>
              </a:rPr>
              <a:t>.</a:t>
            </a:r>
            <a:endParaRPr lang="en-US" altLang="ko-KR" sz="1300" b="1" cap="none" spc="0" dirty="0" smtClean="0">
              <a:ln w="0"/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자동루버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설치필요성</a:t>
            </a:r>
            <a:endParaRPr lang="ko-KR" altLang="en-US" dirty="0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913" y="721777"/>
            <a:ext cx="3327346" cy="4390862"/>
          </a:xfrm>
          <a:prstGeom prst="rect">
            <a:avLst/>
          </a:prstGeom>
        </p:spPr>
      </p:pic>
      <p:sp>
        <p:nvSpPr>
          <p:cNvPr id="16" name="오른쪽 화살표 15"/>
          <p:cNvSpPr/>
          <p:nvPr/>
        </p:nvSpPr>
        <p:spPr>
          <a:xfrm>
            <a:off x="7824651" y="2917208"/>
            <a:ext cx="556952" cy="4750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9064468" y="5311902"/>
            <a:ext cx="21515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실외기 운전에 연동</a:t>
            </a:r>
            <a:endParaRPr lang="en-US" altLang="ko-KR" sz="1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ko-KR" altLang="en-US" sz="1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자동개폐시스템 설치</a:t>
            </a:r>
            <a:endParaRPr lang="en-US" altLang="ko-KR" sz="1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endParaRPr lang="en-US" altLang="ko-KR" sz="1400" b="1" dirty="0" smtClean="0">
              <a:latin typeface="+mn-ea"/>
            </a:endParaRPr>
          </a:p>
          <a:p>
            <a:pPr algn="ctr"/>
            <a:r>
              <a:rPr lang="ko-KR" altLang="en-US" sz="1400" b="1" dirty="0" smtClean="0">
                <a:latin typeface="+mn-ea"/>
              </a:rPr>
              <a:t>미세먼지</a:t>
            </a:r>
            <a:r>
              <a:rPr lang="en-US" altLang="ko-KR" sz="1400" b="1" dirty="0" smtClean="0">
                <a:latin typeface="+mn-ea"/>
              </a:rPr>
              <a:t>.</a:t>
            </a:r>
            <a:r>
              <a:rPr lang="ko-KR" altLang="en-US" sz="1400" b="1" dirty="0" err="1" smtClean="0">
                <a:latin typeface="+mn-ea"/>
              </a:rPr>
              <a:t>유충유입</a:t>
            </a:r>
            <a:r>
              <a:rPr lang="ko-KR" altLang="en-US" sz="1400" b="1" dirty="0" smtClean="0">
                <a:latin typeface="+mn-ea"/>
              </a:rPr>
              <a:t> 방지 </a:t>
            </a:r>
            <a:endParaRPr lang="en-US" altLang="ko-KR" sz="1400" b="1" dirty="0" smtClean="0">
              <a:latin typeface="+mn-ea"/>
            </a:endParaRPr>
          </a:p>
          <a:p>
            <a:pPr algn="ctr"/>
            <a:r>
              <a:rPr lang="ko-KR" altLang="en-US" sz="1400" b="1" dirty="0" smtClean="0">
                <a:latin typeface="+mn-ea"/>
              </a:rPr>
              <a:t>쾌적한 주거환경 실현</a:t>
            </a:r>
            <a:endParaRPr lang="ko-KR" altLang="en-US" sz="1400" b="1" dirty="0">
              <a:latin typeface="+mn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78074" y="4073431"/>
            <a:ext cx="1813969" cy="1852351"/>
            <a:chOff x="1765220" y="1094513"/>
            <a:chExt cx="1559100" cy="1559100"/>
          </a:xfrm>
          <a:solidFill>
            <a:schemeClr val="accent1">
              <a:lumMod val="75000"/>
            </a:schemeClr>
          </a:solidFill>
        </p:grpSpPr>
        <p:sp>
          <p:nvSpPr>
            <p:cNvPr id="19" name="타원 18"/>
            <p:cNvSpPr/>
            <p:nvPr/>
          </p:nvSpPr>
          <p:spPr>
            <a:xfrm>
              <a:off x="1765220" y="1094513"/>
              <a:ext cx="1559100" cy="15591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타원 4"/>
            <p:cNvSpPr txBox="1"/>
            <p:nvPr/>
          </p:nvSpPr>
          <p:spPr>
            <a:xfrm>
              <a:off x="1993545" y="1322838"/>
              <a:ext cx="1102450" cy="11024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b="1" kern="1200" dirty="0" smtClean="0"/>
                <a:t>쾌적한 </a:t>
              </a:r>
              <a:endParaRPr lang="en-US" altLang="ko-KR" b="1" kern="1200" dirty="0" smtClean="0"/>
            </a:p>
            <a:p>
              <a:pPr lvl="0" algn="ctr" defTabSz="6223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b="1" kern="1200" dirty="0" smtClean="0"/>
                <a:t>주거환경</a:t>
              </a:r>
              <a:endParaRPr lang="ko-KR" altLang="en-US" b="1" kern="1200" dirty="0"/>
            </a:p>
          </p:txBody>
        </p:sp>
      </p:grpSp>
      <p:sp>
        <p:nvSpPr>
          <p:cNvPr id="21" name="오른쪽 화살표 20"/>
          <p:cNvSpPr/>
          <p:nvPr/>
        </p:nvSpPr>
        <p:spPr>
          <a:xfrm rot="5400000">
            <a:off x="1005508" y="3249711"/>
            <a:ext cx="653143" cy="475013"/>
          </a:xfrm>
          <a:prstGeom prst="rightArrow">
            <a:avLst/>
          </a:prstGeom>
          <a:solidFill>
            <a:schemeClr val="tx1"/>
          </a:solidFill>
          <a:ln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실외기실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자동루버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설치필요성</a:t>
            </a:r>
            <a:endParaRPr lang="ko-KR" altLang="en-US" dirty="0"/>
          </a:p>
        </p:txBody>
      </p:sp>
      <p:grpSp>
        <p:nvGrpSpPr>
          <p:cNvPr id="22" name="그룹 21"/>
          <p:cNvGrpSpPr/>
          <p:nvPr/>
        </p:nvGrpSpPr>
        <p:grpSpPr>
          <a:xfrm>
            <a:off x="566321" y="1758801"/>
            <a:ext cx="1559100" cy="1559100"/>
            <a:chOff x="5545227" y="3276901"/>
            <a:chExt cx="1559100" cy="1559100"/>
          </a:xfrm>
          <a:solidFill>
            <a:srgbClr val="C00000"/>
          </a:solidFill>
        </p:grpSpPr>
        <p:sp>
          <p:nvSpPr>
            <p:cNvPr id="23" name="타원 22"/>
            <p:cNvSpPr/>
            <p:nvPr/>
          </p:nvSpPr>
          <p:spPr>
            <a:xfrm>
              <a:off x="5545227" y="3276901"/>
              <a:ext cx="1559100" cy="15591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타원 4"/>
            <p:cNvSpPr txBox="1"/>
            <p:nvPr/>
          </p:nvSpPr>
          <p:spPr>
            <a:xfrm>
              <a:off x="5773552" y="3505226"/>
              <a:ext cx="1102450" cy="11024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err="1" smtClean="0"/>
                <a:t>실외기실</a:t>
              </a:r>
              <a:r>
                <a:rPr lang="ko-KR" altLang="en-US" sz="1100" b="1" kern="1200" dirty="0" smtClean="0"/>
                <a:t> </a:t>
              </a:r>
              <a:endParaRPr lang="en-US" altLang="ko-KR" sz="1100" b="1" kern="1200" dirty="0" smtClean="0"/>
            </a:p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/>
                <a:t>온도상승</a:t>
              </a:r>
              <a:endParaRPr lang="en-US" altLang="ko-KR" sz="1100" b="1" kern="1200" dirty="0" smtClean="0"/>
            </a:p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/>
                <a:t> 자체과열방지</a:t>
              </a:r>
              <a:endParaRPr lang="en-US" altLang="ko-KR" sz="1100" b="1" kern="1200" dirty="0" smtClean="0"/>
            </a:p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/>
                <a:t> 시스템</a:t>
              </a:r>
              <a:endParaRPr lang="ko-KR" altLang="en-US" sz="1100" b="1" kern="1200" dirty="0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566321" y="3546226"/>
            <a:ext cx="1559100" cy="1559100"/>
            <a:chOff x="1765220" y="3276901"/>
            <a:chExt cx="1559100" cy="1559100"/>
          </a:xfrm>
          <a:solidFill>
            <a:schemeClr val="accent1">
              <a:lumMod val="50000"/>
            </a:schemeClr>
          </a:solidFill>
        </p:grpSpPr>
        <p:sp>
          <p:nvSpPr>
            <p:cNvPr id="26" name="타원 25"/>
            <p:cNvSpPr/>
            <p:nvPr/>
          </p:nvSpPr>
          <p:spPr>
            <a:xfrm>
              <a:off x="1765220" y="3276901"/>
              <a:ext cx="1559100" cy="15591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타원 4"/>
            <p:cNvSpPr txBox="1"/>
            <p:nvPr/>
          </p:nvSpPr>
          <p:spPr>
            <a:xfrm>
              <a:off x="1993545" y="3505226"/>
              <a:ext cx="1102450" cy="11024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kern="1200" dirty="0" smtClean="0"/>
                <a:t>에너지효율</a:t>
              </a:r>
              <a:endParaRPr lang="en-US" altLang="ko-KR" sz="1200" b="1" kern="1200" dirty="0" smtClean="0"/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kern="1200" dirty="0" smtClean="0"/>
                <a:t> </a:t>
              </a:r>
              <a:r>
                <a:rPr lang="ko-KR" altLang="en-US" sz="1200" b="1" kern="1200" dirty="0" err="1" smtClean="0"/>
                <a:t>제품운전</a:t>
              </a:r>
              <a:endParaRPr lang="en-US" altLang="ko-KR" sz="1200" b="1" kern="1200" dirty="0" smtClean="0"/>
            </a:p>
            <a:p>
              <a:pPr lvl="0" algn="ctr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kern="1200" dirty="0" smtClean="0"/>
                <a:t>수명 확보</a:t>
              </a:r>
              <a:endParaRPr lang="ko-KR" altLang="en-US" sz="1200" b="1" kern="1200" dirty="0"/>
            </a:p>
          </p:txBody>
        </p:sp>
      </p:grpSp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004" y="1293204"/>
            <a:ext cx="2799450" cy="373938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919004" y="1293204"/>
            <a:ext cx="2799450" cy="3725348"/>
          </a:xfrm>
          <a:prstGeom prst="rect">
            <a:avLst/>
          </a:prstGeom>
          <a:solidFill>
            <a:srgbClr val="FF00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오른쪽 화살표 28"/>
          <p:cNvSpPr/>
          <p:nvPr/>
        </p:nvSpPr>
        <p:spPr>
          <a:xfrm>
            <a:off x="6819576" y="3039276"/>
            <a:ext cx="556952" cy="4750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4285889" y="5278906"/>
            <a:ext cx="181011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실외기실</a:t>
            </a:r>
            <a:r>
              <a:rPr lang="ko-KR" altLang="en-US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여는 걸</a:t>
            </a:r>
            <a:r>
              <a:rPr lang="ko-KR" altLang="en-US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깜빡</a:t>
            </a:r>
            <a:endParaRPr lang="en-US" altLang="ko-KR" sz="14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2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실외기실</a:t>
            </a:r>
            <a:r>
              <a:rPr lang="ko-KR" altLang="en-US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온도 상승</a:t>
            </a:r>
            <a:endParaRPr lang="en-US" altLang="ko-KR" sz="12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실내 냉방 안됨</a:t>
            </a:r>
            <a:endParaRPr lang="en-US" altLang="ko-KR" sz="12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2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실외기 압축기 등 부하</a:t>
            </a:r>
            <a:endParaRPr lang="en-US" altLang="ko-KR" sz="12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제품 수명 단축</a:t>
            </a:r>
            <a:endParaRPr lang="en-US" altLang="ko-KR" sz="12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2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전기 요금 상승</a:t>
            </a:r>
            <a:endParaRPr lang="en-US" altLang="ko-KR" sz="12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93997" y="5287306"/>
            <a:ext cx="27109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자동개폐시스템 설치</a:t>
            </a:r>
            <a:endParaRPr lang="en-US" altLang="ko-KR" sz="14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안정적 제품 사용 및 운전수명확보</a:t>
            </a:r>
            <a:endParaRPr lang="en-US" altLang="ko-KR" sz="14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1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자체 과열 방지 시스템 내장</a:t>
            </a:r>
            <a:endParaRPr lang="en-US" altLang="ko-KR" sz="14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650" y="894145"/>
            <a:ext cx="3327346" cy="439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제품 제원</a:t>
            </a:r>
            <a:endParaRPr lang="ko-KR" altLang="en-US" dirty="0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43678"/>
              </p:ext>
            </p:extLst>
          </p:nvPr>
        </p:nvGraphicFramePr>
        <p:xfrm>
          <a:off x="7151681" y="1388018"/>
          <a:ext cx="4308006" cy="45569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1982">
                  <a:extLst>
                    <a:ext uri="{9D8B030D-6E8A-4147-A177-3AD203B41FA5}">
                      <a16:colId xmlns:a16="http://schemas.microsoft.com/office/drawing/2014/main" xmlns="" val="530728896"/>
                    </a:ext>
                  </a:extLst>
                </a:gridCol>
                <a:gridCol w="2183967">
                  <a:extLst>
                    <a:ext uri="{9D8B030D-6E8A-4147-A177-3AD203B41FA5}">
                      <a16:colId xmlns:a16="http://schemas.microsoft.com/office/drawing/2014/main" xmlns="" val="1679444066"/>
                    </a:ext>
                  </a:extLst>
                </a:gridCol>
                <a:gridCol w="1032057">
                  <a:extLst>
                    <a:ext uri="{9D8B030D-6E8A-4147-A177-3AD203B41FA5}">
                      <a16:colId xmlns:a16="http://schemas.microsoft.com/office/drawing/2014/main" xmlns="" val="1820915936"/>
                    </a:ext>
                  </a:extLst>
                </a:gridCol>
              </a:tblGrid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동작전원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DC24V / 2A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4613231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크기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</a:rPr>
                        <a:t>316*31*78</a:t>
                      </a:r>
                      <a:endParaRPr lang="en-US" altLang="ko-KR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가로*세로*</a:t>
                      </a:r>
                      <a:r>
                        <a:rPr lang="ko-KR" altLang="en-US" sz="1050" u="none" strike="noStrike" dirty="0" smtClean="0">
                          <a:effectLst/>
                        </a:rPr>
                        <a:t>높이</a:t>
                      </a:r>
                      <a:endParaRPr lang="en-US" altLang="ko-K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61807290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중량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886g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0072529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재질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내열 </a:t>
                      </a:r>
                      <a:r>
                        <a:rPr lang="en-US" sz="1400" u="none" strike="noStrike">
                          <a:effectLst/>
                        </a:rPr>
                        <a:t>ABS 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6288469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색상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 화이트 </a:t>
                      </a:r>
                      <a:r>
                        <a:rPr lang="en-US" altLang="ko-KR" sz="1400" u="none" strike="noStrike">
                          <a:effectLst/>
                        </a:rPr>
                        <a:t>/ </a:t>
                      </a:r>
                      <a:r>
                        <a:rPr lang="ko-KR" altLang="en-US" sz="1400" u="none" strike="noStrike">
                          <a:effectLst/>
                        </a:rPr>
                        <a:t>블랙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7173076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토크</a:t>
                      </a:r>
                      <a:r>
                        <a:rPr lang="en-US" altLang="ko-KR" sz="1400" u="none" strike="noStrike">
                          <a:effectLst/>
                        </a:rPr>
                        <a:t>(</a:t>
                      </a:r>
                      <a:r>
                        <a:rPr lang="en-US" sz="1400" u="none" strike="noStrike">
                          <a:effectLst/>
                        </a:rPr>
                        <a:t>N)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1000N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0741332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스트로크</a:t>
                      </a:r>
                      <a:r>
                        <a:rPr lang="en-US" altLang="ko-KR" sz="1400" u="none" strike="noStrike">
                          <a:effectLst/>
                        </a:rPr>
                        <a:t>(</a:t>
                      </a:r>
                      <a:r>
                        <a:rPr lang="en-US" sz="1400" u="none" strike="noStrike">
                          <a:effectLst/>
                        </a:rPr>
                        <a:t>mm)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</a:rPr>
                        <a:t>120-150</a:t>
                      </a:r>
                      <a:endParaRPr lang="en-US" altLang="ko-KR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6827901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연결포트</a:t>
                      </a:r>
                      <a:r>
                        <a:rPr lang="en-US" altLang="ko-KR" sz="1400" u="none" strike="noStrike">
                          <a:effectLst/>
                        </a:rPr>
                        <a:t>1</a:t>
                      </a:r>
                      <a:endParaRPr lang="en-US" altLang="ko-KR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 smtClean="0">
                          <a:effectLst/>
                        </a:rPr>
                        <a:t>외장센서부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 err="1" smtClean="0">
                          <a:effectLst/>
                        </a:rPr>
                        <a:t>전류센서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)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3626682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연결포트</a:t>
                      </a:r>
                      <a:r>
                        <a:rPr lang="en-US" altLang="ko-KR" sz="1400" u="none" strike="noStrike">
                          <a:effectLst/>
                        </a:rPr>
                        <a:t>2</a:t>
                      </a:r>
                      <a:endParaRPr lang="en-US" altLang="ko-KR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외부스위치부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7654989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모드선택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</a:rPr>
                        <a:t>딥스위치</a:t>
                      </a:r>
                      <a:r>
                        <a:rPr lang="en-US" altLang="ko-KR" sz="1400" u="none" strike="noStrike" dirty="0">
                          <a:effectLst/>
                        </a:rPr>
                        <a:t>(1-6</a:t>
                      </a:r>
                      <a:r>
                        <a:rPr lang="ko-KR" altLang="en-US" sz="1400" u="none" strike="noStrike" dirty="0">
                          <a:effectLst/>
                        </a:rPr>
                        <a:t>번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)-</a:t>
                      </a:r>
                      <a:r>
                        <a:rPr lang="ko-KR" altLang="en-US" sz="1400" u="none" strike="noStrike" dirty="0" err="1" smtClean="0">
                          <a:effectLst/>
                        </a:rPr>
                        <a:t>선택모드</a:t>
                      </a:r>
                      <a:endParaRPr lang="en-US" altLang="ko-KR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9207651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전류센서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대기전력</a:t>
                      </a:r>
                      <a:r>
                        <a:rPr lang="en-US" altLang="ko-KR" sz="1400" u="none" strike="noStrike">
                          <a:effectLst/>
                        </a:rPr>
                        <a:t>1A </a:t>
                      </a:r>
                      <a:r>
                        <a:rPr lang="ko-KR" altLang="en-US" sz="1400" u="none" strike="noStrike">
                          <a:effectLst/>
                        </a:rPr>
                        <a:t>이상 기동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0945146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홀 크기</a:t>
                      </a:r>
                      <a:r>
                        <a:rPr lang="en-US" altLang="ko-KR" sz="1400" u="none" strike="noStrike">
                          <a:effectLst/>
                        </a:rPr>
                        <a:t>(</a:t>
                      </a:r>
                      <a:r>
                        <a:rPr lang="en-US" sz="1400" u="none" strike="noStrike">
                          <a:effectLst/>
                        </a:rPr>
                        <a:t>Ø)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Ø 8.2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3033310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온도센서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</a:rPr>
                        <a:t>특정온도</a:t>
                      </a:r>
                      <a:r>
                        <a:rPr lang="ko-KR" altLang="en-US" sz="1400" u="none" strike="noStrike" dirty="0">
                          <a:effectLst/>
                        </a:rPr>
                        <a:t> </a:t>
                      </a:r>
                      <a:r>
                        <a:rPr lang="ko-KR" altLang="en-US" sz="1400" u="none" strike="noStrike" dirty="0" err="1">
                          <a:effectLst/>
                        </a:rPr>
                        <a:t>감지시</a:t>
                      </a:r>
                      <a:r>
                        <a:rPr lang="ko-KR" altLang="en-US" sz="1400" u="none" strike="noStrike" dirty="0">
                          <a:effectLst/>
                        </a:rPr>
                        <a:t> 오픈</a:t>
                      </a:r>
                      <a:r>
                        <a:rPr lang="en-US" altLang="ko-KR" sz="1400" u="none" strike="noStrike" dirty="0">
                          <a:effectLst/>
                        </a:rPr>
                        <a:t>(65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도 이상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)</a:t>
                      </a:r>
                      <a:endParaRPr lang="en-US" altLang="ko-KR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9591055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통신포트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펌웨어 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업그레이드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제조사사용포트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)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5482054"/>
                  </a:ext>
                </a:extLst>
              </a:tr>
              <a:tr h="2727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IP</a:t>
                      </a:r>
                      <a:r>
                        <a:rPr lang="ko-KR" altLang="en-US" sz="1400" u="none" strike="noStrike">
                          <a:effectLst/>
                        </a:rPr>
                        <a:t>등급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IP66 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7961224"/>
                  </a:ext>
                </a:extLst>
              </a:tr>
              <a:tr h="30199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사용온도범위</a:t>
                      </a:r>
                      <a:endParaRPr lang="ko-KR" alt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-10</a:t>
                      </a:r>
                      <a:r>
                        <a:rPr lang="ko-KR" altLang="en-US" sz="1400" u="none" strike="noStrike" dirty="0">
                          <a:effectLst/>
                        </a:rPr>
                        <a:t>도</a:t>
                      </a:r>
                      <a:r>
                        <a:rPr lang="en-US" altLang="ko-KR" sz="1400" u="none" strike="noStrike" dirty="0">
                          <a:effectLst/>
                        </a:rPr>
                        <a:t>~45</a:t>
                      </a:r>
                      <a:r>
                        <a:rPr lang="ko-KR" altLang="en-US" sz="1400" u="none" strike="noStrike" dirty="0">
                          <a:effectLst/>
                        </a:rPr>
                        <a:t>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0159617"/>
                  </a:ext>
                </a:extLst>
              </a:tr>
            </a:tbl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29" y="1223003"/>
            <a:ext cx="5858693" cy="4887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8769" y="783771"/>
            <a:ext cx="1615044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</a:rPr>
              <a:t>1)</a:t>
            </a:r>
            <a:r>
              <a:rPr lang="ko-KR" altLang="en-US" sz="1600" dirty="0" err="1" smtClean="0">
                <a:solidFill>
                  <a:schemeClr val="bg1"/>
                </a:solidFill>
              </a:rPr>
              <a:t>제품스펙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85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8442" y="84793"/>
            <a:ext cx="359822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</a:t>
            </a:r>
            <a:r>
              <a:rPr lang="ko-KR" altLang="en-US" dirty="0" err="1" smtClean="0"/>
              <a:t>제품제원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8768" y="783771"/>
            <a:ext cx="324196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2</a:t>
            </a:r>
            <a:r>
              <a:rPr lang="en-US" altLang="ko-KR" sz="1600" dirty="0" smtClean="0">
                <a:solidFill>
                  <a:schemeClr val="bg1"/>
                </a:solidFill>
              </a:rPr>
              <a:t>)</a:t>
            </a:r>
            <a:r>
              <a:rPr lang="ko-KR" altLang="en-US" sz="1600" dirty="0" smtClean="0">
                <a:solidFill>
                  <a:schemeClr val="bg1"/>
                </a:solidFill>
              </a:rPr>
              <a:t>제품구성</a:t>
            </a:r>
            <a:r>
              <a:rPr lang="en-US" altLang="ko-KR" sz="1600" dirty="0" smtClean="0">
                <a:solidFill>
                  <a:schemeClr val="bg1"/>
                </a:solidFill>
              </a:rPr>
              <a:t>(</a:t>
            </a:r>
            <a:r>
              <a:rPr lang="ko-KR" altLang="en-US" sz="1600" dirty="0" err="1" smtClean="0">
                <a:solidFill>
                  <a:schemeClr val="bg1"/>
                </a:solidFill>
              </a:rPr>
              <a:t>전류센서형</a:t>
            </a:r>
            <a:r>
              <a:rPr lang="en-US" altLang="ko-KR" sz="1600" dirty="0" smtClean="0">
                <a:solidFill>
                  <a:schemeClr val="bg1"/>
                </a:solidFill>
              </a:rPr>
              <a:t>)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495" y="1281988"/>
            <a:ext cx="9593014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2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547</Words>
  <Application>Microsoft Office PowerPoint</Application>
  <PresentationFormat>사용자 지정</PresentationFormat>
  <Paragraphs>175</Paragraphs>
  <Slides>15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이창수</cp:lastModifiedBy>
  <cp:revision>41</cp:revision>
  <cp:lastPrinted>2021-05-10T06:33:10Z</cp:lastPrinted>
  <dcterms:created xsi:type="dcterms:W3CDTF">2021-05-08T04:30:32Z</dcterms:created>
  <dcterms:modified xsi:type="dcterms:W3CDTF">2021-07-22T08:16:36Z</dcterms:modified>
</cp:coreProperties>
</file>