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0" r:id="rId3"/>
    <p:sldId id="256" r:id="rId4"/>
    <p:sldId id="257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>
      <p:cViewPr>
        <p:scale>
          <a:sx n="117" d="100"/>
          <a:sy n="117" d="100"/>
        </p:scale>
        <p:origin x="-10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2" d="100"/>
          <a:sy n="112" d="100"/>
        </p:scale>
        <p:origin x="7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F199DA-D7A4-4721-B579-B847C791917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E8CCDE8-B02A-457F-9611-283561DE4E42}">
      <dgm:prSet phldrT="[텍스트]" custT="1"/>
      <dgm:spPr/>
      <dgm:t>
        <a:bodyPr anchor="ctr"/>
        <a:lstStyle/>
        <a:p>
          <a:pPr algn="l" latinLnBrk="1"/>
          <a:r>
            <a:rPr lang="ko-KR" altLang="en-US" sz="1600" b="1" dirty="0" smtClean="0">
              <a:latin typeface="+mn-ea"/>
              <a:ea typeface="+mn-ea"/>
            </a:rPr>
            <a:t>여름철 에어컨 </a:t>
          </a:r>
          <a:r>
            <a:rPr lang="ko-KR" altLang="en-US" sz="1600" b="1" dirty="0" err="1" smtClean="0">
              <a:latin typeface="+mn-ea"/>
              <a:ea typeface="+mn-ea"/>
            </a:rPr>
            <a:t>작동시</a:t>
          </a:r>
          <a:r>
            <a:rPr lang="ko-KR" altLang="en-US" sz="1600" b="1" dirty="0" smtClean="0">
              <a:latin typeface="+mn-ea"/>
              <a:ea typeface="+mn-ea"/>
            </a:rPr>
            <a:t> </a:t>
          </a:r>
          <a:r>
            <a:rPr lang="ko-KR" altLang="en-US" sz="1600" b="1" dirty="0" err="1" smtClean="0">
              <a:latin typeface="+mn-ea"/>
              <a:ea typeface="+mn-ea"/>
            </a:rPr>
            <a:t>실외기실</a:t>
          </a:r>
          <a:r>
            <a:rPr lang="ko-KR" altLang="en-US" sz="1600" b="1" dirty="0" smtClean="0">
              <a:latin typeface="+mn-ea"/>
              <a:ea typeface="+mn-ea"/>
            </a:rPr>
            <a:t> </a:t>
          </a:r>
          <a:r>
            <a:rPr lang="ko-KR" altLang="en-US" sz="1600" b="1" dirty="0" err="1" smtClean="0">
              <a:latin typeface="+mn-ea"/>
              <a:ea typeface="+mn-ea"/>
            </a:rPr>
            <a:t>수동루버</a:t>
          </a:r>
          <a:r>
            <a:rPr lang="ko-KR" altLang="en-US" sz="1600" b="1" dirty="0" smtClean="0">
              <a:latin typeface="+mn-ea"/>
              <a:ea typeface="+mn-ea"/>
            </a:rPr>
            <a:t> 열고 닫는 번거로움</a:t>
          </a:r>
          <a:r>
            <a:rPr lang="en-US" altLang="ko-KR" sz="1600" b="1" dirty="0" smtClean="0">
              <a:latin typeface="+mn-ea"/>
              <a:ea typeface="+mn-ea"/>
            </a:rPr>
            <a:t>.</a:t>
          </a:r>
          <a:endParaRPr lang="ko-KR" altLang="en-US" sz="1600" b="1" dirty="0">
            <a:latin typeface="+mn-ea"/>
            <a:ea typeface="+mn-ea"/>
          </a:endParaRPr>
        </a:p>
      </dgm:t>
    </dgm:pt>
    <dgm:pt modelId="{6344E5F2-E1F9-487D-922F-E42D34AE21BB}" type="parTrans" cxnId="{9672BC74-67FB-451D-B33A-75A26E74B599}">
      <dgm:prSet/>
      <dgm:spPr/>
      <dgm:t>
        <a:bodyPr/>
        <a:lstStyle/>
        <a:p>
          <a:pPr latinLnBrk="1"/>
          <a:endParaRPr lang="ko-KR" altLang="en-US"/>
        </a:p>
      </dgm:t>
    </dgm:pt>
    <dgm:pt modelId="{594098FE-A09B-45E5-805C-9E9D3B0F6930}" type="sibTrans" cxnId="{9672BC74-67FB-451D-B33A-75A26E74B599}">
      <dgm:prSet/>
      <dgm:spPr/>
      <dgm:t>
        <a:bodyPr/>
        <a:lstStyle/>
        <a:p>
          <a:pPr latinLnBrk="1"/>
          <a:endParaRPr lang="ko-KR" altLang="en-US"/>
        </a:p>
      </dgm:t>
    </dgm:pt>
    <dgm:pt modelId="{9BDAC12D-FBE7-4D3F-A8D6-EE10A109E5C8}">
      <dgm:prSet phldrT="[텍스트]" custT="1"/>
      <dgm:spPr/>
      <dgm:t>
        <a:bodyPr anchor="ctr"/>
        <a:lstStyle/>
        <a:p>
          <a:pPr algn="l" latinLnBrk="1"/>
          <a:r>
            <a:rPr lang="ko-KR" altLang="en-US" sz="1600" b="1" dirty="0" err="1" smtClean="0">
              <a:latin typeface="+mn-ea"/>
              <a:ea typeface="+mn-ea"/>
            </a:rPr>
            <a:t>실외기실</a:t>
          </a:r>
          <a:r>
            <a:rPr lang="ko-KR" altLang="en-US" sz="1600" b="1" dirty="0" smtClean="0">
              <a:latin typeface="+mn-ea"/>
              <a:ea typeface="+mn-ea"/>
            </a:rPr>
            <a:t> </a:t>
          </a:r>
          <a:r>
            <a:rPr lang="ko-KR" altLang="en-US" sz="1600" b="1" dirty="0" err="1" smtClean="0">
              <a:latin typeface="+mn-ea"/>
              <a:ea typeface="+mn-ea"/>
            </a:rPr>
            <a:t>루버를</a:t>
          </a:r>
          <a:r>
            <a:rPr lang="ko-KR" altLang="en-US" sz="1600" b="1" dirty="0" smtClean="0">
              <a:latin typeface="+mn-ea"/>
              <a:ea typeface="+mn-ea"/>
            </a:rPr>
            <a:t> 항상 열어 놓고 사용시 미세먼지 </a:t>
          </a:r>
          <a:r>
            <a:rPr lang="ko-KR" altLang="en-US" sz="1600" b="1" dirty="0" err="1" smtClean="0">
              <a:latin typeface="+mn-ea"/>
              <a:ea typeface="+mn-ea"/>
            </a:rPr>
            <a:t>유충등</a:t>
          </a:r>
          <a:r>
            <a:rPr lang="ko-KR" altLang="en-US" sz="1600" b="1" dirty="0" smtClean="0">
              <a:latin typeface="+mn-ea"/>
              <a:ea typeface="+mn-ea"/>
            </a:rPr>
            <a:t> 유입 문제점 발생</a:t>
          </a:r>
          <a:r>
            <a:rPr lang="en-US" altLang="ko-KR" sz="1600" b="1" dirty="0" smtClean="0">
              <a:latin typeface="+mn-ea"/>
              <a:ea typeface="+mn-ea"/>
            </a:rPr>
            <a:t>.</a:t>
          </a:r>
          <a:endParaRPr lang="ko-KR" altLang="en-US" sz="1600" b="1" dirty="0">
            <a:latin typeface="+mn-ea"/>
            <a:ea typeface="+mn-ea"/>
          </a:endParaRPr>
        </a:p>
      </dgm:t>
    </dgm:pt>
    <dgm:pt modelId="{4E133480-6CD9-4534-BAA8-D97E2FC3B535}" type="parTrans" cxnId="{082319A3-A1A9-4938-A048-74F0AE4EFF4C}">
      <dgm:prSet/>
      <dgm:spPr/>
      <dgm:t>
        <a:bodyPr/>
        <a:lstStyle/>
        <a:p>
          <a:pPr latinLnBrk="1"/>
          <a:endParaRPr lang="ko-KR" altLang="en-US"/>
        </a:p>
      </dgm:t>
    </dgm:pt>
    <dgm:pt modelId="{4A0EB8CF-191D-438A-8110-C61AE70C1234}" type="sibTrans" cxnId="{082319A3-A1A9-4938-A048-74F0AE4EFF4C}">
      <dgm:prSet/>
      <dgm:spPr/>
      <dgm:t>
        <a:bodyPr/>
        <a:lstStyle/>
        <a:p>
          <a:pPr latinLnBrk="1"/>
          <a:endParaRPr lang="ko-KR" altLang="en-US"/>
        </a:p>
      </dgm:t>
    </dgm:pt>
    <dgm:pt modelId="{4A9CBA7F-318A-4964-B77F-880427E0C7D5}">
      <dgm:prSet phldrT="[텍스트]" custT="1"/>
      <dgm:spPr/>
      <dgm:t>
        <a:bodyPr anchor="ctr"/>
        <a:lstStyle/>
        <a:p>
          <a:pPr algn="l" latinLnBrk="1"/>
          <a:r>
            <a:rPr lang="en-US" altLang="ko-KR" sz="1600" b="1" dirty="0" smtClean="0">
              <a:latin typeface="+mn-ea"/>
              <a:ea typeface="+mn-ea"/>
            </a:rPr>
            <a:t>WIFI</a:t>
          </a:r>
          <a:r>
            <a:rPr lang="ko-KR" altLang="en-US" sz="1600" b="1" dirty="0" smtClean="0">
              <a:latin typeface="+mn-ea"/>
              <a:ea typeface="+mn-ea"/>
            </a:rPr>
            <a:t>연동 에어컨 외부에서 운전시 </a:t>
          </a:r>
          <a:r>
            <a:rPr lang="ko-KR" altLang="en-US" sz="1600" b="1" dirty="0" err="1" smtClean="0">
              <a:latin typeface="+mn-ea"/>
              <a:ea typeface="+mn-ea"/>
            </a:rPr>
            <a:t>수동루버</a:t>
          </a:r>
          <a:r>
            <a:rPr lang="ko-KR" altLang="en-US" sz="1600" b="1" dirty="0" smtClean="0">
              <a:latin typeface="+mn-ea"/>
              <a:ea typeface="+mn-ea"/>
            </a:rPr>
            <a:t> 연동의 </a:t>
          </a:r>
          <a:r>
            <a:rPr lang="ko-KR" altLang="en-US" sz="1600" b="1" dirty="0" err="1" smtClean="0">
              <a:latin typeface="+mn-ea"/>
              <a:ea typeface="+mn-ea"/>
            </a:rPr>
            <a:t>문제점발생</a:t>
          </a:r>
          <a:r>
            <a:rPr lang="en-US" altLang="ko-KR" sz="1600" b="1" dirty="0" smtClean="0">
              <a:latin typeface="+mn-ea"/>
              <a:ea typeface="+mn-ea"/>
            </a:rPr>
            <a:t>.</a:t>
          </a:r>
          <a:endParaRPr lang="ko-KR" altLang="en-US" sz="1600" b="1" dirty="0">
            <a:latin typeface="+mn-ea"/>
            <a:ea typeface="+mn-ea"/>
          </a:endParaRPr>
        </a:p>
      </dgm:t>
    </dgm:pt>
    <dgm:pt modelId="{1E14DD16-2560-4D5F-B4EB-511E1D6D8E4B}" type="parTrans" cxnId="{23BB9E93-AC61-42DE-89EA-A5788555E642}">
      <dgm:prSet/>
      <dgm:spPr/>
      <dgm:t>
        <a:bodyPr/>
        <a:lstStyle/>
        <a:p>
          <a:pPr latinLnBrk="1"/>
          <a:endParaRPr lang="ko-KR" altLang="en-US"/>
        </a:p>
      </dgm:t>
    </dgm:pt>
    <dgm:pt modelId="{379CCD95-C30A-4AFF-AFA1-FAC572105D1C}" type="sibTrans" cxnId="{23BB9E93-AC61-42DE-89EA-A5788555E642}">
      <dgm:prSet/>
      <dgm:spPr/>
      <dgm:t>
        <a:bodyPr/>
        <a:lstStyle/>
        <a:p>
          <a:pPr latinLnBrk="1"/>
          <a:endParaRPr lang="ko-KR" altLang="en-US"/>
        </a:p>
      </dgm:t>
    </dgm:pt>
    <dgm:pt modelId="{A90F669A-92E7-485E-A1A5-CB312D414897}">
      <dgm:prSet phldrT="[텍스트]" custT="1"/>
      <dgm:spPr>
        <a:solidFill>
          <a:schemeClr val="tx1"/>
        </a:solidFill>
      </dgm:spPr>
      <dgm:t>
        <a:bodyPr vert="horz" anchor="ctr"/>
        <a:lstStyle/>
        <a:p>
          <a:pPr latinLnBrk="1"/>
          <a:r>
            <a:rPr lang="ko-KR" altLang="en-US" sz="2000" b="1" dirty="0" smtClean="0"/>
            <a:t>공동주택 </a:t>
          </a:r>
          <a:r>
            <a:rPr lang="ko-KR" altLang="en-US" sz="2000" b="1" dirty="0" err="1" smtClean="0"/>
            <a:t>실외기실</a:t>
          </a:r>
          <a:r>
            <a:rPr lang="ko-KR" altLang="en-US" sz="2000" b="1" dirty="0" smtClean="0"/>
            <a:t> 수동 </a:t>
          </a:r>
          <a:r>
            <a:rPr lang="ko-KR" altLang="en-US" sz="2000" b="1" dirty="0" err="1" smtClean="0"/>
            <a:t>루버</a:t>
          </a:r>
          <a:r>
            <a:rPr lang="ko-KR" altLang="en-US" sz="2000" b="1" dirty="0" smtClean="0"/>
            <a:t> 관련 문제점</a:t>
          </a:r>
          <a:endParaRPr lang="ko-KR" altLang="en-US" dirty="0"/>
        </a:p>
      </dgm:t>
    </dgm:pt>
    <dgm:pt modelId="{A5E7D1B7-9481-4DF0-A77D-61D867D28B8E}" type="parTrans" cxnId="{C63049BD-828C-4829-8CD5-2EAC73D84E3F}">
      <dgm:prSet/>
      <dgm:spPr/>
      <dgm:t>
        <a:bodyPr/>
        <a:lstStyle/>
        <a:p>
          <a:pPr latinLnBrk="1"/>
          <a:endParaRPr lang="ko-KR" altLang="en-US"/>
        </a:p>
      </dgm:t>
    </dgm:pt>
    <dgm:pt modelId="{14BDB10E-C6CB-419C-8712-C9C98E461F6B}" type="sibTrans" cxnId="{C63049BD-828C-4829-8CD5-2EAC73D84E3F}">
      <dgm:prSet/>
      <dgm:spPr/>
      <dgm:t>
        <a:bodyPr/>
        <a:lstStyle/>
        <a:p>
          <a:pPr latinLnBrk="1"/>
          <a:endParaRPr lang="ko-KR" altLang="en-US"/>
        </a:p>
      </dgm:t>
    </dgm:pt>
    <dgm:pt modelId="{F517C517-59D3-4FBA-9AF3-C4B6F3FCD929}">
      <dgm:prSet phldrT="[텍스트]" custT="1"/>
      <dgm:spPr/>
      <dgm:t>
        <a:bodyPr anchor="ctr"/>
        <a:lstStyle/>
        <a:p>
          <a:pPr algn="l" latinLnBrk="1"/>
          <a:r>
            <a:rPr lang="ko-KR" altLang="en-US" sz="1600" b="1" dirty="0" err="1" smtClean="0">
              <a:latin typeface="+mn-ea"/>
              <a:ea typeface="+mn-ea"/>
            </a:rPr>
            <a:t>실외기실</a:t>
          </a:r>
          <a:r>
            <a:rPr lang="ko-KR" altLang="en-US" sz="1600" b="1" dirty="0" smtClean="0">
              <a:latin typeface="+mn-ea"/>
              <a:ea typeface="+mn-ea"/>
            </a:rPr>
            <a:t> 닫아둔 상태로 에어컨 운전시 에어컨 </a:t>
          </a:r>
          <a:r>
            <a:rPr lang="ko-KR" altLang="en-US" sz="1600" b="1" dirty="0" err="1" smtClean="0">
              <a:latin typeface="+mn-ea"/>
              <a:ea typeface="+mn-ea"/>
            </a:rPr>
            <a:t>효율저하에</a:t>
          </a:r>
          <a:r>
            <a:rPr lang="ko-KR" altLang="en-US" sz="1600" b="1" dirty="0" smtClean="0">
              <a:latin typeface="+mn-ea"/>
              <a:ea typeface="+mn-ea"/>
            </a:rPr>
            <a:t> 따른 제품의 </a:t>
          </a:r>
          <a:r>
            <a:rPr lang="ko-KR" altLang="en-US" sz="1600" b="1" dirty="0" err="1" smtClean="0">
              <a:latin typeface="+mn-ea"/>
              <a:ea typeface="+mn-ea"/>
            </a:rPr>
            <a:t>안정성문제</a:t>
          </a:r>
          <a:r>
            <a:rPr lang="en-US" altLang="ko-KR" sz="1600" b="1" dirty="0" smtClean="0">
              <a:latin typeface="+mn-ea"/>
              <a:ea typeface="+mn-ea"/>
            </a:rPr>
            <a:t>.</a:t>
          </a:r>
          <a:endParaRPr lang="ko-KR" altLang="en-US" sz="1600" b="1" dirty="0">
            <a:latin typeface="+mn-ea"/>
            <a:ea typeface="+mn-ea"/>
          </a:endParaRPr>
        </a:p>
      </dgm:t>
    </dgm:pt>
    <dgm:pt modelId="{3AB1D892-C2B6-4327-A1F0-4FE3C8488A57}" type="parTrans" cxnId="{40228315-BA5D-4292-A3AD-D20F477CDDD3}">
      <dgm:prSet/>
      <dgm:spPr/>
      <dgm:t>
        <a:bodyPr/>
        <a:lstStyle/>
        <a:p>
          <a:pPr latinLnBrk="1"/>
          <a:endParaRPr lang="ko-KR" altLang="en-US"/>
        </a:p>
      </dgm:t>
    </dgm:pt>
    <dgm:pt modelId="{F12FE586-6CEF-4A71-9854-0318E8E806EF}" type="sibTrans" cxnId="{40228315-BA5D-4292-A3AD-D20F477CDDD3}">
      <dgm:prSet/>
      <dgm:spPr/>
      <dgm:t>
        <a:bodyPr/>
        <a:lstStyle/>
        <a:p>
          <a:pPr latinLnBrk="1"/>
          <a:endParaRPr lang="ko-KR" altLang="en-US"/>
        </a:p>
      </dgm:t>
    </dgm:pt>
    <dgm:pt modelId="{9DABCD37-3578-4A2C-822D-2D4082C6FB25}">
      <dgm:prSet phldrT="[텍스트]" custT="1"/>
      <dgm:spPr/>
      <dgm:t>
        <a:bodyPr anchor="ctr"/>
        <a:lstStyle/>
        <a:p>
          <a:pPr algn="l" latinLnBrk="1"/>
          <a:r>
            <a:rPr lang="ko-KR" altLang="en-US" sz="1600" b="1" dirty="0" err="1" smtClean="0">
              <a:latin typeface="+mn-ea"/>
              <a:ea typeface="+mn-ea"/>
            </a:rPr>
            <a:t>실외기실</a:t>
          </a:r>
          <a:r>
            <a:rPr lang="ko-KR" altLang="en-US" sz="1600" b="1" dirty="0" smtClean="0">
              <a:latin typeface="+mn-ea"/>
              <a:ea typeface="+mn-ea"/>
            </a:rPr>
            <a:t> 열고 미세방충망은 닫아둔 상태로 운전시 </a:t>
          </a:r>
          <a:r>
            <a:rPr lang="ko-KR" altLang="en-US" sz="1600" b="1" dirty="0" err="1" smtClean="0">
              <a:latin typeface="+mn-ea"/>
              <a:ea typeface="+mn-ea"/>
            </a:rPr>
            <a:t>실외기실</a:t>
          </a:r>
          <a:r>
            <a:rPr lang="ko-KR" altLang="en-US" sz="1600" b="1" dirty="0" smtClean="0">
              <a:latin typeface="+mn-ea"/>
              <a:ea typeface="+mn-ea"/>
            </a:rPr>
            <a:t> </a:t>
          </a:r>
          <a:r>
            <a:rPr lang="ko-KR" altLang="en-US" sz="1600" b="1" dirty="0" err="1" smtClean="0">
              <a:latin typeface="+mn-ea"/>
              <a:ea typeface="+mn-ea"/>
            </a:rPr>
            <a:t>기류문제</a:t>
          </a:r>
          <a:r>
            <a:rPr lang="ko-KR" altLang="en-US" sz="1600" b="1" dirty="0" smtClean="0">
              <a:latin typeface="+mn-ea"/>
              <a:ea typeface="+mn-ea"/>
            </a:rPr>
            <a:t> 발생</a:t>
          </a:r>
          <a:r>
            <a:rPr lang="en-US" altLang="ko-KR" sz="1600" b="1" dirty="0" smtClean="0">
              <a:latin typeface="+mn-ea"/>
              <a:ea typeface="+mn-ea"/>
            </a:rPr>
            <a:t>.</a:t>
          </a:r>
          <a:endParaRPr lang="ko-KR" altLang="en-US" sz="1600" b="1" dirty="0">
            <a:latin typeface="+mn-ea"/>
            <a:ea typeface="+mn-ea"/>
          </a:endParaRPr>
        </a:p>
      </dgm:t>
    </dgm:pt>
    <dgm:pt modelId="{F6E837A5-82CA-49BF-B64C-B5CCB80322F2}" type="parTrans" cxnId="{28CFCE14-8D53-46EC-A574-DB30B0263012}">
      <dgm:prSet/>
      <dgm:spPr/>
      <dgm:t>
        <a:bodyPr/>
        <a:lstStyle/>
        <a:p>
          <a:pPr latinLnBrk="1"/>
          <a:endParaRPr lang="ko-KR" altLang="en-US"/>
        </a:p>
      </dgm:t>
    </dgm:pt>
    <dgm:pt modelId="{D44EB1B7-05F5-415D-BA8D-05F062ABEC34}" type="sibTrans" cxnId="{28CFCE14-8D53-46EC-A574-DB30B0263012}">
      <dgm:prSet/>
      <dgm:spPr/>
      <dgm:t>
        <a:bodyPr/>
        <a:lstStyle/>
        <a:p>
          <a:pPr latinLnBrk="1"/>
          <a:endParaRPr lang="ko-KR" altLang="en-US"/>
        </a:p>
      </dgm:t>
    </dgm:pt>
    <dgm:pt modelId="{F7352249-9E69-4C6F-B733-99E1CEF06F58}">
      <dgm:prSet phldrT="[텍스트]" custT="1"/>
      <dgm:spPr/>
      <dgm:t>
        <a:bodyPr anchor="ctr"/>
        <a:lstStyle/>
        <a:p>
          <a:pPr algn="l" latinLnBrk="1"/>
          <a:r>
            <a:rPr lang="ko-KR" altLang="en-US" sz="1600" b="1" dirty="0" err="1" smtClean="0">
              <a:latin typeface="+mn-ea"/>
              <a:ea typeface="+mn-ea"/>
            </a:rPr>
            <a:t>실외기실</a:t>
          </a:r>
          <a:r>
            <a:rPr lang="ko-KR" altLang="en-US" sz="1600" b="1" dirty="0" smtClean="0">
              <a:latin typeface="+mn-ea"/>
              <a:ea typeface="+mn-ea"/>
            </a:rPr>
            <a:t> </a:t>
          </a:r>
          <a:r>
            <a:rPr lang="ko-KR" altLang="en-US" sz="1600" b="1" dirty="0" err="1" smtClean="0">
              <a:latin typeface="+mn-ea"/>
              <a:ea typeface="+mn-ea"/>
            </a:rPr>
            <a:t>내외부</a:t>
          </a:r>
          <a:r>
            <a:rPr lang="ko-KR" altLang="en-US" sz="1600" b="1" dirty="0" smtClean="0">
              <a:latin typeface="+mn-ea"/>
              <a:ea typeface="+mn-ea"/>
            </a:rPr>
            <a:t> </a:t>
          </a:r>
          <a:r>
            <a:rPr lang="ko-KR" altLang="en-US" sz="1600" b="1" dirty="0" err="1" smtClean="0">
              <a:latin typeface="+mn-ea"/>
              <a:ea typeface="+mn-ea"/>
            </a:rPr>
            <a:t>기압차에</a:t>
          </a:r>
          <a:r>
            <a:rPr lang="ko-KR" altLang="en-US" sz="1600" b="1" dirty="0" smtClean="0">
              <a:latin typeface="+mn-ea"/>
              <a:ea typeface="+mn-ea"/>
            </a:rPr>
            <a:t> 의한 손잡이 부분 </a:t>
          </a:r>
          <a:r>
            <a:rPr lang="ko-KR" altLang="en-US" sz="1600" b="1" dirty="0" err="1" smtClean="0">
              <a:latin typeface="+mn-ea"/>
              <a:ea typeface="+mn-ea"/>
            </a:rPr>
            <a:t>파손발생</a:t>
          </a:r>
          <a:r>
            <a:rPr lang="en-US" altLang="ko-KR" sz="1600" b="1" dirty="0" smtClean="0">
              <a:latin typeface="+mn-ea"/>
              <a:ea typeface="+mn-ea"/>
            </a:rPr>
            <a:t>.</a:t>
          </a:r>
          <a:endParaRPr lang="ko-KR" altLang="en-US" sz="1600" b="1" dirty="0">
            <a:latin typeface="+mn-ea"/>
            <a:ea typeface="+mn-ea"/>
          </a:endParaRPr>
        </a:p>
      </dgm:t>
    </dgm:pt>
    <dgm:pt modelId="{2285ECC8-362E-4FAE-8E07-9DB8F135932E}" type="parTrans" cxnId="{23C0974B-624D-4E93-99C3-2D7EEFE6ACD5}">
      <dgm:prSet/>
      <dgm:spPr/>
      <dgm:t>
        <a:bodyPr/>
        <a:lstStyle/>
        <a:p>
          <a:pPr latinLnBrk="1"/>
          <a:endParaRPr lang="ko-KR" altLang="en-US"/>
        </a:p>
      </dgm:t>
    </dgm:pt>
    <dgm:pt modelId="{84AE436B-2E3B-4F9D-9212-BD3010236466}" type="sibTrans" cxnId="{23C0974B-624D-4E93-99C3-2D7EEFE6ACD5}">
      <dgm:prSet/>
      <dgm:spPr/>
      <dgm:t>
        <a:bodyPr/>
        <a:lstStyle/>
        <a:p>
          <a:pPr latinLnBrk="1"/>
          <a:endParaRPr lang="ko-KR" altLang="en-US"/>
        </a:p>
      </dgm:t>
    </dgm:pt>
    <dgm:pt modelId="{6A35D4DE-F4D4-47FF-A65E-2795F3C74FA2}">
      <dgm:prSet phldrT="[텍스트]" custT="1"/>
      <dgm:spPr/>
      <dgm:t>
        <a:bodyPr anchor="ctr"/>
        <a:lstStyle/>
        <a:p>
          <a:pPr algn="l" latinLnBrk="1"/>
          <a:r>
            <a:rPr lang="ko-KR" altLang="en-US" sz="1600" b="1" dirty="0" smtClean="0">
              <a:latin typeface="+mn-ea"/>
              <a:ea typeface="+mn-ea"/>
            </a:rPr>
            <a:t>실외기설치후 </a:t>
          </a:r>
          <a:r>
            <a:rPr lang="ko-KR" altLang="en-US" sz="1600" b="1" dirty="0" err="1" smtClean="0">
              <a:latin typeface="+mn-ea"/>
              <a:ea typeface="+mn-ea"/>
            </a:rPr>
            <a:t>실외기실</a:t>
          </a:r>
          <a:r>
            <a:rPr lang="ko-KR" altLang="en-US" sz="1600" b="1" dirty="0" smtClean="0">
              <a:latin typeface="+mn-ea"/>
              <a:ea typeface="+mn-ea"/>
            </a:rPr>
            <a:t> </a:t>
          </a:r>
          <a:r>
            <a:rPr lang="ko-KR" altLang="en-US" sz="1600" b="1" dirty="0" err="1" smtClean="0">
              <a:latin typeface="+mn-ea"/>
              <a:ea typeface="+mn-ea"/>
            </a:rPr>
            <a:t>수동루버</a:t>
          </a:r>
          <a:r>
            <a:rPr lang="ko-KR" altLang="en-US" sz="1600" b="1" dirty="0" smtClean="0">
              <a:latin typeface="+mn-ea"/>
              <a:ea typeface="+mn-ea"/>
            </a:rPr>
            <a:t> </a:t>
          </a:r>
          <a:r>
            <a:rPr lang="ko-KR" altLang="en-US" sz="1600" b="1" dirty="0" err="1" smtClean="0">
              <a:latin typeface="+mn-ea"/>
              <a:ea typeface="+mn-ea"/>
            </a:rPr>
            <a:t>손잡이부분</a:t>
          </a:r>
          <a:r>
            <a:rPr lang="ko-KR" altLang="en-US" sz="1600" b="1" dirty="0" smtClean="0">
              <a:latin typeface="+mn-ea"/>
              <a:ea typeface="+mn-ea"/>
            </a:rPr>
            <a:t> 공간 협소 열고 닫는데 어려움 발생</a:t>
          </a:r>
          <a:r>
            <a:rPr lang="en-US" altLang="ko-KR" sz="1600" b="1" dirty="0" smtClean="0">
              <a:latin typeface="+mn-ea"/>
              <a:ea typeface="+mn-ea"/>
            </a:rPr>
            <a:t>.</a:t>
          </a:r>
          <a:endParaRPr lang="ko-KR" altLang="en-US" sz="1600" b="1" dirty="0">
            <a:latin typeface="+mn-ea"/>
            <a:ea typeface="+mn-ea"/>
          </a:endParaRPr>
        </a:p>
      </dgm:t>
    </dgm:pt>
    <dgm:pt modelId="{87B76295-8E3F-498D-BCD2-675FCE64845A}" type="parTrans" cxnId="{5F05CECB-DFF2-4EBE-A3A5-C1A9A2429A69}">
      <dgm:prSet/>
      <dgm:spPr/>
      <dgm:t>
        <a:bodyPr/>
        <a:lstStyle/>
        <a:p>
          <a:pPr latinLnBrk="1"/>
          <a:endParaRPr lang="ko-KR" altLang="en-US"/>
        </a:p>
      </dgm:t>
    </dgm:pt>
    <dgm:pt modelId="{6E6655BE-9287-45D0-B313-A583504F8BDB}" type="sibTrans" cxnId="{5F05CECB-DFF2-4EBE-A3A5-C1A9A2429A69}">
      <dgm:prSet/>
      <dgm:spPr/>
      <dgm:t>
        <a:bodyPr/>
        <a:lstStyle/>
        <a:p>
          <a:pPr latinLnBrk="1"/>
          <a:endParaRPr lang="ko-KR" altLang="en-US"/>
        </a:p>
      </dgm:t>
    </dgm:pt>
    <dgm:pt modelId="{EB643003-2C49-4936-A04A-223CB7810E9E}" type="pres">
      <dgm:prSet presAssocID="{30F199DA-D7A4-4721-B579-B847C79191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362DDD0-E112-4CA5-BC56-BE7644F235AE}" type="pres">
      <dgm:prSet presAssocID="{A90F669A-92E7-485E-A1A5-CB312D414897}" presName="parentLin" presStyleCnt="0"/>
      <dgm:spPr/>
    </dgm:pt>
    <dgm:pt modelId="{02A56D63-3E00-415D-905E-DB0706952099}" type="pres">
      <dgm:prSet presAssocID="{A90F669A-92E7-485E-A1A5-CB312D414897}" presName="parentLeftMargin" presStyleLbl="node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BF692C5B-DC1F-48C5-B740-403435253D01}" type="pres">
      <dgm:prSet presAssocID="{A90F669A-92E7-485E-A1A5-CB312D414897}" presName="parentText" presStyleLbl="node1" presStyleIdx="0" presStyleCnt="1" custScaleY="35050" custLinFactNeighborX="22336" custLinFactNeighborY="3713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A95A1C4-6E3A-4272-BF2F-F7A92761333A}" type="pres">
      <dgm:prSet presAssocID="{A90F669A-92E7-485E-A1A5-CB312D414897}" presName="negativeSpace" presStyleCnt="0"/>
      <dgm:spPr/>
    </dgm:pt>
    <dgm:pt modelId="{A4CC2668-16C9-42B3-9FE5-AAC1F0BB6DB3}" type="pres">
      <dgm:prSet presAssocID="{A90F669A-92E7-485E-A1A5-CB312D414897}" presName="childText" presStyleLbl="conFgAcc1" presStyleIdx="0" presStyleCnt="1" custScaleX="100000" custScaleY="126759" custLinFactNeighborX="1670" custLinFactNeighborY="-766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3C0974B-624D-4E93-99C3-2D7EEFE6ACD5}" srcId="{A90F669A-92E7-485E-A1A5-CB312D414897}" destId="{F7352249-9E69-4C6F-B733-99E1CEF06F58}" srcOrd="5" destOrd="0" parTransId="{2285ECC8-362E-4FAE-8E07-9DB8F135932E}" sibTransId="{84AE436B-2E3B-4F9D-9212-BD3010236466}"/>
    <dgm:cxn modelId="{B0AA9BB9-062C-4BC8-B8F9-92969CCC6B1A}" type="presOf" srcId="{F7352249-9E69-4C6F-B733-99E1CEF06F58}" destId="{A4CC2668-16C9-42B3-9FE5-AAC1F0BB6DB3}" srcOrd="0" destOrd="5" presId="urn:microsoft.com/office/officeart/2005/8/layout/list1"/>
    <dgm:cxn modelId="{3C2D1D9C-241B-463C-902A-869BA6502B9D}" type="presOf" srcId="{30F199DA-D7A4-4721-B579-B847C7919177}" destId="{EB643003-2C49-4936-A04A-223CB7810E9E}" srcOrd="0" destOrd="0" presId="urn:microsoft.com/office/officeart/2005/8/layout/list1"/>
    <dgm:cxn modelId="{5AF3D466-95F8-4A97-9D2F-CBDA231ABBA4}" type="presOf" srcId="{6A35D4DE-F4D4-47FF-A65E-2795F3C74FA2}" destId="{A4CC2668-16C9-42B3-9FE5-AAC1F0BB6DB3}" srcOrd="0" destOrd="6" presId="urn:microsoft.com/office/officeart/2005/8/layout/list1"/>
    <dgm:cxn modelId="{082319A3-A1A9-4938-A048-74F0AE4EFF4C}" srcId="{A90F669A-92E7-485E-A1A5-CB312D414897}" destId="{9BDAC12D-FBE7-4D3F-A8D6-EE10A109E5C8}" srcOrd="1" destOrd="0" parTransId="{4E133480-6CD9-4534-BAA8-D97E2FC3B535}" sibTransId="{4A0EB8CF-191D-438A-8110-C61AE70C1234}"/>
    <dgm:cxn modelId="{E5B910F0-3564-4331-8EA5-650C181AAC6F}" type="presOf" srcId="{9BDAC12D-FBE7-4D3F-A8D6-EE10A109E5C8}" destId="{A4CC2668-16C9-42B3-9FE5-AAC1F0BB6DB3}" srcOrd="0" destOrd="1" presId="urn:microsoft.com/office/officeart/2005/8/layout/list1"/>
    <dgm:cxn modelId="{8B98A885-9B76-407A-98F4-CE1ADE185191}" type="presOf" srcId="{A90F669A-92E7-485E-A1A5-CB312D414897}" destId="{BF692C5B-DC1F-48C5-B740-403435253D01}" srcOrd="1" destOrd="0" presId="urn:microsoft.com/office/officeart/2005/8/layout/list1"/>
    <dgm:cxn modelId="{57D7F431-5FB7-43D6-A3CF-0F85A7CCE5CA}" type="presOf" srcId="{9DABCD37-3578-4A2C-822D-2D4082C6FB25}" destId="{A4CC2668-16C9-42B3-9FE5-AAC1F0BB6DB3}" srcOrd="0" destOrd="4" presId="urn:microsoft.com/office/officeart/2005/8/layout/list1"/>
    <dgm:cxn modelId="{37FC403C-20DB-47FA-98D7-F733E3245C31}" type="presOf" srcId="{EE8CCDE8-B02A-457F-9611-283561DE4E42}" destId="{A4CC2668-16C9-42B3-9FE5-AAC1F0BB6DB3}" srcOrd="0" destOrd="0" presId="urn:microsoft.com/office/officeart/2005/8/layout/list1"/>
    <dgm:cxn modelId="{C63049BD-828C-4829-8CD5-2EAC73D84E3F}" srcId="{30F199DA-D7A4-4721-B579-B847C7919177}" destId="{A90F669A-92E7-485E-A1A5-CB312D414897}" srcOrd="0" destOrd="0" parTransId="{A5E7D1B7-9481-4DF0-A77D-61D867D28B8E}" sibTransId="{14BDB10E-C6CB-419C-8712-C9C98E461F6B}"/>
    <dgm:cxn modelId="{9672BC74-67FB-451D-B33A-75A26E74B599}" srcId="{A90F669A-92E7-485E-A1A5-CB312D414897}" destId="{EE8CCDE8-B02A-457F-9611-283561DE4E42}" srcOrd="0" destOrd="0" parTransId="{6344E5F2-E1F9-487D-922F-E42D34AE21BB}" sibTransId="{594098FE-A09B-45E5-805C-9E9D3B0F6930}"/>
    <dgm:cxn modelId="{40228315-BA5D-4292-A3AD-D20F477CDDD3}" srcId="{A90F669A-92E7-485E-A1A5-CB312D414897}" destId="{F517C517-59D3-4FBA-9AF3-C4B6F3FCD929}" srcOrd="3" destOrd="0" parTransId="{3AB1D892-C2B6-4327-A1F0-4FE3C8488A57}" sibTransId="{F12FE586-6CEF-4A71-9854-0318E8E806EF}"/>
    <dgm:cxn modelId="{28CFCE14-8D53-46EC-A574-DB30B0263012}" srcId="{A90F669A-92E7-485E-A1A5-CB312D414897}" destId="{9DABCD37-3578-4A2C-822D-2D4082C6FB25}" srcOrd="4" destOrd="0" parTransId="{F6E837A5-82CA-49BF-B64C-B5CCB80322F2}" sibTransId="{D44EB1B7-05F5-415D-BA8D-05F062ABEC34}"/>
    <dgm:cxn modelId="{5994DAA0-BB8D-4D84-9281-1BCC2B2B43DB}" type="presOf" srcId="{F517C517-59D3-4FBA-9AF3-C4B6F3FCD929}" destId="{A4CC2668-16C9-42B3-9FE5-AAC1F0BB6DB3}" srcOrd="0" destOrd="3" presId="urn:microsoft.com/office/officeart/2005/8/layout/list1"/>
    <dgm:cxn modelId="{8F772708-FAD3-4202-9F69-7C4300E336FF}" type="presOf" srcId="{A90F669A-92E7-485E-A1A5-CB312D414897}" destId="{02A56D63-3E00-415D-905E-DB0706952099}" srcOrd="0" destOrd="0" presId="urn:microsoft.com/office/officeart/2005/8/layout/list1"/>
    <dgm:cxn modelId="{F6AC0DB6-21EA-4795-B746-5F1FF9C89F13}" type="presOf" srcId="{4A9CBA7F-318A-4964-B77F-880427E0C7D5}" destId="{A4CC2668-16C9-42B3-9FE5-AAC1F0BB6DB3}" srcOrd="0" destOrd="2" presId="urn:microsoft.com/office/officeart/2005/8/layout/list1"/>
    <dgm:cxn modelId="{5F05CECB-DFF2-4EBE-A3A5-C1A9A2429A69}" srcId="{A90F669A-92E7-485E-A1A5-CB312D414897}" destId="{6A35D4DE-F4D4-47FF-A65E-2795F3C74FA2}" srcOrd="6" destOrd="0" parTransId="{87B76295-8E3F-498D-BCD2-675FCE64845A}" sibTransId="{6E6655BE-9287-45D0-B313-A583504F8BDB}"/>
    <dgm:cxn modelId="{23BB9E93-AC61-42DE-89EA-A5788555E642}" srcId="{A90F669A-92E7-485E-A1A5-CB312D414897}" destId="{4A9CBA7F-318A-4964-B77F-880427E0C7D5}" srcOrd="2" destOrd="0" parTransId="{1E14DD16-2560-4D5F-B4EB-511E1D6D8E4B}" sibTransId="{379CCD95-C30A-4AFF-AFA1-FAC572105D1C}"/>
    <dgm:cxn modelId="{69019145-A631-4CE6-ADEA-C65E42A0214D}" type="presParOf" srcId="{EB643003-2C49-4936-A04A-223CB7810E9E}" destId="{9362DDD0-E112-4CA5-BC56-BE7644F235AE}" srcOrd="0" destOrd="0" presId="urn:microsoft.com/office/officeart/2005/8/layout/list1"/>
    <dgm:cxn modelId="{1803B05A-9EAF-41B3-86C1-C327B883769C}" type="presParOf" srcId="{9362DDD0-E112-4CA5-BC56-BE7644F235AE}" destId="{02A56D63-3E00-415D-905E-DB0706952099}" srcOrd="0" destOrd="0" presId="urn:microsoft.com/office/officeart/2005/8/layout/list1"/>
    <dgm:cxn modelId="{6266F2C6-28BC-4609-8787-205C38FFD5CD}" type="presParOf" srcId="{9362DDD0-E112-4CA5-BC56-BE7644F235AE}" destId="{BF692C5B-DC1F-48C5-B740-403435253D01}" srcOrd="1" destOrd="0" presId="urn:microsoft.com/office/officeart/2005/8/layout/list1"/>
    <dgm:cxn modelId="{AC2588B9-E162-49F1-80F2-9D41419E05B1}" type="presParOf" srcId="{EB643003-2C49-4936-A04A-223CB7810E9E}" destId="{4A95A1C4-6E3A-4272-BF2F-F7A92761333A}" srcOrd="1" destOrd="0" presId="urn:microsoft.com/office/officeart/2005/8/layout/list1"/>
    <dgm:cxn modelId="{16D06A75-BF4C-4BB8-A73D-950D527C8F5D}" type="presParOf" srcId="{EB643003-2C49-4936-A04A-223CB7810E9E}" destId="{A4CC2668-16C9-42B3-9FE5-AAC1F0BB6DB3}" srcOrd="2" destOrd="0" presId="urn:microsoft.com/office/officeart/2005/8/layout/list1"/>
  </dgm:cxnLst>
  <dgm:bg>
    <a:solidFill>
      <a:schemeClr val="bg2"/>
    </a:solidFill>
  </dgm:bg>
  <dgm:whole>
    <a:ln>
      <a:solidFill>
        <a:schemeClr val="bg2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F586D2-8A1D-49F4-9DD0-4602E402559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BBB0A6DE-17AB-4673-A199-7315BAC2E33C}">
      <dgm:prSet phldrT="[텍스트]"/>
      <dgm:spPr>
        <a:solidFill>
          <a:schemeClr val="accent1">
            <a:lumMod val="75000"/>
          </a:schemeClr>
        </a:solidFill>
      </dgm:spPr>
      <dgm:t>
        <a:bodyPr/>
        <a:lstStyle/>
        <a:p>
          <a:pPr latinLnBrk="1"/>
          <a:r>
            <a:rPr lang="ko-KR" altLang="en-US" dirty="0" smtClean="0"/>
            <a:t>자동개폐시스템</a:t>
          </a:r>
          <a:endParaRPr lang="ko-KR" altLang="en-US" dirty="0"/>
        </a:p>
      </dgm:t>
    </dgm:pt>
    <dgm:pt modelId="{5888C03A-32F8-446A-9279-6168AB3365F6}" type="parTrans" cxnId="{A7D66C6B-1C75-4E99-9727-576154589FB3}">
      <dgm:prSet/>
      <dgm:spPr/>
      <dgm:t>
        <a:bodyPr/>
        <a:lstStyle/>
        <a:p>
          <a:pPr latinLnBrk="1"/>
          <a:endParaRPr lang="ko-KR" altLang="en-US"/>
        </a:p>
      </dgm:t>
    </dgm:pt>
    <dgm:pt modelId="{A53FAF91-8A80-47CB-B0EE-0E59CBA57E91}" type="sibTrans" cxnId="{A7D66C6B-1C75-4E99-9727-576154589FB3}">
      <dgm:prSet/>
      <dgm:spPr/>
      <dgm:t>
        <a:bodyPr/>
        <a:lstStyle/>
        <a:p>
          <a:pPr latinLnBrk="1"/>
          <a:endParaRPr lang="ko-KR" altLang="en-US"/>
        </a:p>
      </dgm:t>
    </dgm:pt>
    <dgm:pt modelId="{88945088-1C92-4563-BBCC-EE876EF12C13}">
      <dgm:prSet phldrT="[텍스트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latinLnBrk="1"/>
          <a:r>
            <a:rPr lang="ko-KR" altLang="en-US" sz="1200" b="1" dirty="0" smtClean="0"/>
            <a:t>에어컨 </a:t>
          </a:r>
          <a:endParaRPr lang="en-US" altLang="ko-KR" sz="1200" b="1" dirty="0" smtClean="0"/>
        </a:p>
        <a:p>
          <a:pPr latinLnBrk="1"/>
          <a:r>
            <a:rPr lang="ko-KR" altLang="en-US" sz="1200" b="1" dirty="0" err="1" smtClean="0"/>
            <a:t>사물인터넷</a:t>
          </a:r>
          <a:endParaRPr lang="en-US" altLang="ko-KR" sz="1200" b="1" dirty="0" smtClean="0"/>
        </a:p>
        <a:p>
          <a:pPr latinLnBrk="1"/>
          <a:r>
            <a:rPr lang="ko-KR" altLang="en-US" sz="1200" b="1" dirty="0" smtClean="0"/>
            <a:t> </a:t>
          </a:r>
          <a:r>
            <a:rPr lang="ko-KR" altLang="en-US" sz="1200" b="1" dirty="0" err="1" smtClean="0"/>
            <a:t>자동연동</a:t>
          </a:r>
          <a:endParaRPr lang="ko-KR" altLang="en-US" sz="1200" b="1" dirty="0"/>
        </a:p>
      </dgm:t>
    </dgm:pt>
    <dgm:pt modelId="{68ED8EC0-94CA-4004-8823-6B645C7AB5B5}" type="parTrans" cxnId="{13FF1564-C32A-4FB8-BB9E-0AA57D948308}">
      <dgm:prSet/>
      <dgm:spPr>
        <a:solidFill>
          <a:schemeClr val="tx1"/>
        </a:solidFill>
      </dgm:spPr>
      <dgm:t>
        <a:bodyPr/>
        <a:lstStyle/>
        <a:p>
          <a:pPr latinLnBrk="1"/>
          <a:endParaRPr lang="ko-KR" altLang="en-US"/>
        </a:p>
      </dgm:t>
    </dgm:pt>
    <dgm:pt modelId="{6EF90736-33C5-4D47-AF52-1D1EC0D75650}" type="sibTrans" cxnId="{13FF1564-C32A-4FB8-BB9E-0AA57D948308}">
      <dgm:prSet/>
      <dgm:spPr/>
      <dgm:t>
        <a:bodyPr/>
        <a:lstStyle/>
        <a:p>
          <a:pPr latinLnBrk="1"/>
          <a:endParaRPr lang="ko-KR" altLang="en-US"/>
        </a:p>
      </dgm:t>
    </dgm:pt>
    <dgm:pt modelId="{7B37BC9F-55A0-4075-9276-2AB678B297C6}">
      <dgm:prSet phldrT="[텍스트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latinLnBrk="1"/>
          <a:r>
            <a:rPr lang="ko-KR" altLang="en-US" sz="1200" b="1" dirty="0" smtClean="0"/>
            <a:t>미세먼지</a:t>
          </a:r>
          <a:endParaRPr lang="en-US" altLang="ko-KR" sz="1200" b="1" dirty="0" smtClean="0"/>
        </a:p>
        <a:p>
          <a:pPr latinLnBrk="1"/>
          <a:r>
            <a:rPr lang="ko-KR" altLang="en-US" sz="1200" b="1" dirty="0" smtClean="0"/>
            <a:t>유충 </a:t>
          </a:r>
          <a:endParaRPr lang="en-US" altLang="ko-KR" sz="1200" b="1" dirty="0" smtClean="0"/>
        </a:p>
        <a:p>
          <a:pPr latinLnBrk="1"/>
          <a:r>
            <a:rPr lang="ko-KR" altLang="en-US" sz="1200" b="1" dirty="0" err="1" smtClean="0"/>
            <a:t>유입차단</a:t>
          </a:r>
          <a:endParaRPr lang="ko-KR" altLang="en-US" sz="1200" b="1" dirty="0"/>
        </a:p>
      </dgm:t>
    </dgm:pt>
    <dgm:pt modelId="{4F36EFD9-505A-4BFB-AE96-228DF6E18F98}" type="parTrans" cxnId="{C681BBF5-FB9F-4797-8AA4-2EF0EE64316B}">
      <dgm:prSet/>
      <dgm:spPr>
        <a:solidFill>
          <a:schemeClr val="tx1"/>
        </a:solidFill>
      </dgm:spPr>
      <dgm:t>
        <a:bodyPr/>
        <a:lstStyle/>
        <a:p>
          <a:pPr latinLnBrk="1"/>
          <a:endParaRPr lang="ko-KR" altLang="en-US"/>
        </a:p>
      </dgm:t>
    </dgm:pt>
    <dgm:pt modelId="{6A2B7938-5E13-4C5B-A124-3E2EF7AE380E}" type="sibTrans" cxnId="{C681BBF5-FB9F-4797-8AA4-2EF0EE64316B}">
      <dgm:prSet/>
      <dgm:spPr/>
      <dgm:t>
        <a:bodyPr/>
        <a:lstStyle/>
        <a:p>
          <a:pPr latinLnBrk="1"/>
          <a:endParaRPr lang="ko-KR" altLang="en-US"/>
        </a:p>
      </dgm:t>
    </dgm:pt>
    <dgm:pt modelId="{4AF5D46E-8CCB-4201-BC4D-5B0A6343A5F9}">
      <dgm:prSet phldrT="[텍스트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latinLnBrk="1"/>
          <a:r>
            <a:rPr lang="ko-KR" altLang="en-US" sz="1100" b="1" dirty="0" err="1" smtClean="0"/>
            <a:t>실외기실</a:t>
          </a:r>
          <a:r>
            <a:rPr lang="ko-KR" altLang="en-US" sz="1100" b="1" dirty="0" smtClean="0"/>
            <a:t> </a:t>
          </a:r>
          <a:endParaRPr lang="en-US" altLang="ko-KR" sz="1100" b="1" dirty="0" smtClean="0"/>
        </a:p>
        <a:p>
          <a:pPr latinLnBrk="1"/>
          <a:r>
            <a:rPr lang="ko-KR" altLang="en-US" sz="1100" b="1" dirty="0" smtClean="0"/>
            <a:t>온도상승</a:t>
          </a:r>
          <a:endParaRPr lang="en-US" altLang="ko-KR" sz="1100" b="1" dirty="0" smtClean="0"/>
        </a:p>
        <a:p>
          <a:pPr latinLnBrk="1"/>
          <a:r>
            <a:rPr lang="ko-KR" altLang="en-US" sz="1100" b="1" dirty="0" smtClean="0"/>
            <a:t> 자체과열방지</a:t>
          </a:r>
          <a:endParaRPr lang="en-US" altLang="ko-KR" sz="1100" b="1" dirty="0" smtClean="0"/>
        </a:p>
        <a:p>
          <a:pPr latinLnBrk="1"/>
          <a:r>
            <a:rPr lang="ko-KR" altLang="en-US" sz="1100" b="1" dirty="0" smtClean="0"/>
            <a:t> 시스템</a:t>
          </a:r>
          <a:endParaRPr lang="ko-KR" altLang="en-US" sz="1100" b="1" dirty="0"/>
        </a:p>
      </dgm:t>
    </dgm:pt>
    <dgm:pt modelId="{E7E3BC38-AC1F-4C3E-BF57-F6FDAAFEED75}" type="parTrans" cxnId="{96405FC4-41A9-475B-8EA8-C563A504BD63}">
      <dgm:prSet/>
      <dgm:spPr>
        <a:solidFill>
          <a:schemeClr val="tx1"/>
        </a:solidFill>
      </dgm:spPr>
      <dgm:t>
        <a:bodyPr/>
        <a:lstStyle/>
        <a:p>
          <a:pPr latinLnBrk="1"/>
          <a:endParaRPr lang="ko-KR" altLang="en-US"/>
        </a:p>
      </dgm:t>
    </dgm:pt>
    <dgm:pt modelId="{C19AA24C-59CA-4468-97CC-83A448D4C204}" type="sibTrans" cxnId="{96405FC4-41A9-475B-8EA8-C563A504BD63}">
      <dgm:prSet/>
      <dgm:spPr/>
      <dgm:t>
        <a:bodyPr/>
        <a:lstStyle/>
        <a:p>
          <a:pPr latinLnBrk="1"/>
          <a:endParaRPr lang="ko-KR" altLang="en-US"/>
        </a:p>
      </dgm:t>
    </dgm:pt>
    <dgm:pt modelId="{77C4221B-8990-4DC0-A6AE-F46E72C26DA4}">
      <dgm:prSet phldrT="[텍스트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latinLnBrk="1"/>
          <a:r>
            <a:rPr lang="ko-KR" altLang="en-US" sz="1200" b="1" dirty="0" err="1" smtClean="0"/>
            <a:t>방충망없는</a:t>
          </a:r>
          <a:endParaRPr lang="en-US" altLang="ko-KR" sz="1200" b="1" dirty="0" smtClean="0"/>
        </a:p>
        <a:p>
          <a:pPr latinLnBrk="1"/>
          <a:r>
            <a:rPr lang="ko-KR" altLang="en-US" sz="1200" b="1" dirty="0" smtClean="0"/>
            <a:t> </a:t>
          </a:r>
          <a:r>
            <a:rPr lang="ko-KR" altLang="en-US" sz="1200" b="1" dirty="0" err="1" smtClean="0"/>
            <a:t>루버창</a:t>
          </a:r>
          <a:r>
            <a:rPr lang="ko-KR" altLang="en-US" sz="1200" b="1" dirty="0" smtClean="0"/>
            <a:t> 도입</a:t>
          </a:r>
          <a:endParaRPr lang="en-US" altLang="ko-KR" sz="1200" b="1" dirty="0" smtClean="0"/>
        </a:p>
        <a:p>
          <a:pPr latinLnBrk="1"/>
          <a:r>
            <a:rPr lang="ko-KR" altLang="en-US" sz="1200" b="1" dirty="0" smtClean="0"/>
            <a:t>가능</a:t>
          </a:r>
          <a:endParaRPr lang="ko-KR" altLang="en-US" sz="1200" b="1" dirty="0"/>
        </a:p>
      </dgm:t>
    </dgm:pt>
    <dgm:pt modelId="{130ABDA3-D2A6-4227-9C95-FA5E00041CC4}" type="parTrans" cxnId="{620B0BA4-F72B-4B38-B11F-8924D8393329}">
      <dgm:prSet/>
      <dgm:spPr>
        <a:solidFill>
          <a:schemeClr val="tx1"/>
        </a:solidFill>
      </dgm:spPr>
      <dgm:t>
        <a:bodyPr/>
        <a:lstStyle/>
        <a:p>
          <a:pPr latinLnBrk="1"/>
          <a:endParaRPr lang="ko-KR" altLang="en-US"/>
        </a:p>
      </dgm:t>
    </dgm:pt>
    <dgm:pt modelId="{586504F9-960C-4EC0-8C00-6C3B60D3E2E7}" type="sibTrans" cxnId="{620B0BA4-F72B-4B38-B11F-8924D8393329}">
      <dgm:prSet/>
      <dgm:spPr/>
      <dgm:t>
        <a:bodyPr/>
        <a:lstStyle/>
        <a:p>
          <a:pPr latinLnBrk="1"/>
          <a:endParaRPr lang="ko-KR" altLang="en-US"/>
        </a:p>
      </dgm:t>
    </dgm:pt>
    <dgm:pt modelId="{959D4692-F500-4C61-98DF-879B72B65609}">
      <dgm:prSet phldrT="[텍스트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latinLnBrk="1"/>
          <a:r>
            <a:rPr lang="ko-KR" altLang="en-US" sz="1400" b="1" dirty="0" smtClean="0"/>
            <a:t>쾌적한 </a:t>
          </a:r>
          <a:endParaRPr lang="en-US" altLang="ko-KR" sz="1400" b="1" dirty="0" smtClean="0"/>
        </a:p>
        <a:p>
          <a:pPr latinLnBrk="1"/>
          <a:r>
            <a:rPr lang="ko-KR" altLang="en-US" sz="1400" b="1" dirty="0" smtClean="0"/>
            <a:t>주거환경</a:t>
          </a:r>
          <a:endParaRPr lang="ko-KR" altLang="en-US" sz="1400" b="1" dirty="0"/>
        </a:p>
      </dgm:t>
    </dgm:pt>
    <dgm:pt modelId="{89AF0F71-0971-43FC-BD0D-74A845DB3DFC}" type="parTrans" cxnId="{A50A569A-04CE-4106-8C87-AD9B3E980391}">
      <dgm:prSet/>
      <dgm:spPr>
        <a:solidFill>
          <a:schemeClr val="tx1"/>
        </a:solidFill>
      </dgm:spPr>
      <dgm:t>
        <a:bodyPr/>
        <a:lstStyle/>
        <a:p>
          <a:pPr latinLnBrk="1"/>
          <a:endParaRPr lang="ko-KR" altLang="en-US"/>
        </a:p>
      </dgm:t>
    </dgm:pt>
    <dgm:pt modelId="{DABF5394-A5D6-4C37-902E-F077BA3D2B1D}" type="sibTrans" cxnId="{A50A569A-04CE-4106-8C87-AD9B3E980391}">
      <dgm:prSet/>
      <dgm:spPr/>
      <dgm:t>
        <a:bodyPr/>
        <a:lstStyle/>
        <a:p>
          <a:pPr latinLnBrk="1"/>
          <a:endParaRPr lang="ko-KR" altLang="en-US"/>
        </a:p>
      </dgm:t>
    </dgm:pt>
    <dgm:pt modelId="{4FCE49AE-17F7-478F-B58C-1415BFDB880E}">
      <dgm:prSet phldrT="[텍스트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latinLnBrk="1"/>
          <a:r>
            <a:rPr lang="ko-KR" altLang="en-US" sz="1200" b="1" dirty="0" smtClean="0"/>
            <a:t>에너지효율</a:t>
          </a:r>
          <a:endParaRPr lang="en-US" altLang="ko-KR" sz="1200" b="1" dirty="0" smtClean="0"/>
        </a:p>
        <a:p>
          <a:pPr latinLnBrk="1"/>
          <a:r>
            <a:rPr lang="ko-KR" altLang="en-US" sz="1200" b="1" dirty="0" smtClean="0"/>
            <a:t> </a:t>
          </a:r>
          <a:r>
            <a:rPr lang="ko-KR" altLang="en-US" sz="1200" b="1" dirty="0" err="1" smtClean="0"/>
            <a:t>제품운전</a:t>
          </a:r>
          <a:endParaRPr lang="en-US" altLang="ko-KR" sz="1200" b="1" dirty="0" smtClean="0"/>
        </a:p>
        <a:p>
          <a:pPr latinLnBrk="1"/>
          <a:r>
            <a:rPr lang="ko-KR" altLang="en-US" sz="1200" b="1" dirty="0" smtClean="0"/>
            <a:t>수명 확보</a:t>
          </a:r>
          <a:endParaRPr lang="ko-KR" altLang="en-US" sz="1200" b="1" dirty="0"/>
        </a:p>
      </dgm:t>
    </dgm:pt>
    <dgm:pt modelId="{59604912-5979-4233-8C79-F314B9A2A796}" type="parTrans" cxnId="{0654B356-BDBE-47F0-8A7D-714B7DC244C9}">
      <dgm:prSet/>
      <dgm:spPr>
        <a:solidFill>
          <a:schemeClr val="tx1"/>
        </a:solidFill>
      </dgm:spPr>
      <dgm:t>
        <a:bodyPr/>
        <a:lstStyle/>
        <a:p>
          <a:pPr latinLnBrk="1"/>
          <a:endParaRPr lang="ko-KR" altLang="en-US"/>
        </a:p>
      </dgm:t>
    </dgm:pt>
    <dgm:pt modelId="{78F978A0-6873-4F54-892C-04628326980E}" type="sibTrans" cxnId="{0654B356-BDBE-47F0-8A7D-714B7DC244C9}">
      <dgm:prSet/>
      <dgm:spPr/>
      <dgm:t>
        <a:bodyPr/>
        <a:lstStyle/>
        <a:p>
          <a:pPr latinLnBrk="1"/>
          <a:endParaRPr lang="ko-KR" altLang="en-US"/>
        </a:p>
      </dgm:t>
    </dgm:pt>
    <dgm:pt modelId="{FA355518-0F48-4EC7-B3BE-CB05041644F3}" type="pres">
      <dgm:prSet presAssocID="{AEF586D2-8A1D-49F4-9DD0-4602E402559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1D292FC-482B-4F07-8F25-83311E8C4861}" type="pres">
      <dgm:prSet presAssocID="{BBB0A6DE-17AB-4673-A199-7315BAC2E33C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C6AC2AED-9D97-4F37-9B7C-6F582BC64CDF}" type="pres">
      <dgm:prSet presAssocID="{68ED8EC0-94CA-4004-8823-6B645C7AB5B5}" presName="parTrans" presStyleLbl="sibTrans2D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937E03E8-7F5F-4524-BEF0-C78B5F6C2921}" type="pres">
      <dgm:prSet presAssocID="{68ED8EC0-94CA-4004-8823-6B645C7AB5B5}" presName="connectorText" presStyleLbl="sibTrans2D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4A65536E-6145-43E4-A791-ECF80A614208}" type="pres">
      <dgm:prSet presAssocID="{88945088-1C92-4563-BBCC-EE876EF12C1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80B45E7-BB98-48D8-9A4F-87E853CAB701}" type="pres">
      <dgm:prSet presAssocID="{4F36EFD9-505A-4BFB-AE96-228DF6E18F98}" presName="parTrans" presStyleLbl="sibTrans2D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19ACFC73-1AE0-4004-82C8-6B1FDB1C32CB}" type="pres">
      <dgm:prSet presAssocID="{4F36EFD9-505A-4BFB-AE96-228DF6E18F98}" presName="connectorText" presStyleLbl="sibTrans2D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69B46236-E296-4BBC-9493-AF2B8EB32366}" type="pres">
      <dgm:prSet presAssocID="{7B37BC9F-55A0-4075-9276-2AB678B297C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2F797F-500B-4582-A496-CE9F4AE5DAB3}" type="pres">
      <dgm:prSet presAssocID="{E7E3BC38-AC1F-4C3E-BF57-F6FDAAFEED75}" presName="parTrans" presStyleLbl="sibTrans2D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81B81FE2-BE85-4F32-BDD0-E872538AD5EB}" type="pres">
      <dgm:prSet presAssocID="{E7E3BC38-AC1F-4C3E-BF57-F6FDAAFEED75}" presName="connectorText" presStyleLbl="sibTrans2D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8D81380B-C3BE-49BD-ADB5-C9024064E8FD}" type="pres">
      <dgm:prSet presAssocID="{4AF5D46E-8CCB-4201-BC4D-5B0A6343A5F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538D6AA-77C9-4162-BE5C-D662409052F8}" type="pres">
      <dgm:prSet presAssocID="{130ABDA3-D2A6-4227-9C95-FA5E00041CC4}" presName="parTrans" presStyleLbl="sibTrans2D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073B216E-EB5F-4E40-B2FD-D9B41A534A70}" type="pres">
      <dgm:prSet presAssocID="{130ABDA3-D2A6-4227-9C95-FA5E00041CC4}" presName="connectorText" presStyleLbl="sibTrans2D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595E5CA4-7ECA-459F-B51B-3B2F5785DB0D}" type="pres">
      <dgm:prSet presAssocID="{77C4221B-8990-4DC0-A6AE-F46E72C26DA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19B2DC8-71C5-497D-896C-48877E70DC98}" type="pres">
      <dgm:prSet presAssocID="{59604912-5979-4233-8C79-F314B9A2A796}" presName="parTrans" presStyleLbl="sibTrans2D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898CA488-05A7-44DC-BD01-324F780EC30F}" type="pres">
      <dgm:prSet presAssocID="{59604912-5979-4233-8C79-F314B9A2A796}" presName="connectorText" presStyleLbl="sibTrans2D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0AB94BDC-CFA7-417C-BF0F-AB19E062A522}" type="pres">
      <dgm:prSet presAssocID="{4FCE49AE-17F7-478F-B58C-1415BFDB880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D92D28A-658D-443D-840C-38716E11ACC5}" type="pres">
      <dgm:prSet presAssocID="{89AF0F71-0971-43FC-BD0D-74A845DB3DFC}" presName="parTrans" presStyleLbl="sibTrans2D1" presStyleIdx="5" presStyleCnt="6"/>
      <dgm:spPr/>
      <dgm:t>
        <a:bodyPr/>
        <a:lstStyle/>
        <a:p>
          <a:pPr latinLnBrk="1"/>
          <a:endParaRPr lang="ko-KR" altLang="en-US"/>
        </a:p>
      </dgm:t>
    </dgm:pt>
    <dgm:pt modelId="{B2FADF6F-4614-4888-8E9D-A763CF57FF51}" type="pres">
      <dgm:prSet presAssocID="{89AF0F71-0971-43FC-BD0D-74A845DB3DFC}" presName="connectorText" presStyleLbl="sibTrans2D1" presStyleIdx="5" presStyleCnt="6"/>
      <dgm:spPr/>
      <dgm:t>
        <a:bodyPr/>
        <a:lstStyle/>
        <a:p>
          <a:pPr latinLnBrk="1"/>
          <a:endParaRPr lang="ko-KR" altLang="en-US"/>
        </a:p>
      </dgm:t>
    </dgm:pt>
    <dgm:pt modelId="{F9AB9EF1-4C8C-47A6-9DBC-0868BA0E7EFF}" type="pres">
      <dgm:prSet presAssocID="{959D4692-F500-4C61-98DF-879B72B6560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55B22E7-2AD3-461B-9FEA-F98116B2AEAC}" type="presOf" srcId="{130ABDA3-D2A6-4227-9C95-FA5E00041CC4}" destId="{073B216E-EB5F-4E40-B2FD-D9B41A534A70}" srcOrd="1" destOrd="0" presId="urn:microsoft.com/office/officeart/2005/8/layout/radial5"/>
    <dgm:cxn modelId="{0654B356-BDBE-47F0-8A7D-714B7DC244C9}" srcId="{BBB0A6DE-17AB-4673-A199-7315BAC2E33C}" destId="{4FCE49AE-17F7-478F-B58C-1415BFDB880E}" srcOrd="4" destOrd="0" parTransId="{59604912-5979-4233-8C79-F314B9A2A796}" sibTransId="{78F978A0-6873-4F54-892C-04628326980E}"/>
    <dgm:cxn modelId="{34481B56-5F1A-4F9A-B152-9E74AD89999D}" type="presOf" srcId="{88945088-1C92-4563-BBCC-EE876EF12C13}" destId="{4A65536E-6145-43E4-A791-ECF80A614208}" srcOrd="0" destOrd="0" presId="urn:microsoft.com/office/officeart/2005/8/layout/radial5"/>
    <dgm:cxn modelId="{B60F404C-AFE1-4384-901D-CC24593545F3}" type="presOf" srcId="{89AF0F71-0971-43FC-BD0D-74A845DB3DFC}" destId="{3D92D28A-658D-443D-840C-38716E11ACC5}" srcOrd="0" destOrd="0" presId="urn:microsoft.com/office/officeart/2005/8/layout/radial5"/>
    <dgm:cxn modelId="{9E905C5B-8B9E-4AA2-B8F7-D6456CB8C8BA}" type="presOf" srcId="{4F36EFD9-505A-4BFB-AE96-228DF6E18F98}" destId="{A80B45E7-BB98-48D8-9A4F-87E853CAB701}" srcOrd="0" destOrd="0" presId="urn:microsoft.com/office/officeart/2005/8/layout/radial5"/>
    <dgm:cxn modelId="{F7B74C77-AA3A-4DFA-8F30-1D0F4E639837}" type="presOf" srcId="{4FCE49AE-17F7-478F-B58C-1415BFDB880E}" destId="{0AB94BDC-CFA7-417C-BF0F-AB19E062A522}" srcOrd="0" destOrd="0" presId="urn:microsoft.com/office/officeart/2005/8/layout/radial5"/>
    <dgm:cxn modelId="{279DA9F2-47C5-4CD6-8B6E-4E2A54EA086E}" type="presOf" srcId="{959D4692-F500-4C61-98DF-879B72B65609}" destId="{F9AB9EF1-4C8C-47A6-9DBC-0868BA0E7EFF}" srcOrd="0" destOrd="0" presId="urn:microsoft.com/office/officeart/2005/8/layout/radial5"/>
    <dgm:cxn modelId="{A7D66C6B-1C75-4E99-9727-576154589FB3}" srcId="{AEF586D2-8A1D-49F4-9DD0-4602E4025590}" destId="{BBB0A6DE-17AB-4673-A199-7315BAC2E33C}" srcOrd="0" destOrd="0" parTransId="{5888C03A-32F8-446A-9279-6168AB3365F6}" sibTransId="{A53FAF91-8A80-47CB-B0EE-0E59CBA57E91}"/>
    <dgm:cxn modelId="{84693D0D-DF34-4D76-B50B-384F91348CC4}" type="presOf" srcId="{4F36EFD9-505A-4BFB-AE96-228DF6E18F98}" destId="{19ACFC73-1AE0-4004-82C8-6B1FDB1C32CB}" srcOrd="1" destOrd="0" presId="urn:microsoft.com/office/officeart/2005/8/layout/radial5"/>
    <dgm:cxn modelId="{9043EA0F-C487-4BB3-B34C-0C87AFEC4B4B}" type="presOf" srcId="{AEF586D2-8A1D-49F4-9DD0-4602E4025590}" destId="{FA355518-0F48-4EC7-B3BE-CB05041644F3}" srcOrd="0" destOrd="0" presId="urn:microsoft.com/office/officeart/2005/8/layout/radial5"/>
    <dgm:cxn modelId="{13FF1564-C32A-4FB8-BB9E-0AA57D948308}" srcId="{BBB0A6DE-17AB-4673-A199-7315BAC2E33C}" destId="{88945088-1C92-4563-BBCC-EE876EF12C13}" srcOrd="0" destOrd="0" parTransId="{68ED8EC0-94CA-4004-8823-6B645C7AB5B5}" sibTransId="{6EF90736-33C5-4D47-AF52-1D1EC0D75650}"/>
    <dgm:cxn modelId="{E07F76B9-4C15-40CD-A393-DC5FA5C93EDC}" type="presOf" srcId="{59604912-5979-4233-8C79-F314B9A2A796}" destId="{119B2DC8-71C5-497D-896C-48877E70DC98}" srcOrd="0" destOrd="0" presId="urn:microsoft.com/office/officeart/2005/8/layout/radial5"/>
    <dgm:cxn modelId="{A50A569A-04CE-4106-8C87-AD9B3E980391}" srcId="{BBB0A6DE-17AB-4673-A199-7315BAC2E33C}" destId="{959D4692-F500-4C61-98DF-879B72B65609}" srcOrd="5" destOrd="0" parTransId="{89AF0F71-0971-43FC-BD0D-74A845DB3DFC}" sibTransId="{DABF5394-A5D6-4C37-902E-F077BA3D2B1D}"/>
    <dgm:cxn modelId="{620B0BA4-F72B-4B38-B11F-8924D8393329}" srcId="{BBB0A6DE-17AB-4673-A199-7315BAC2E33C}" destId="{77C4221B-8990-4DC0-A6AE-F46E72C26DA4}" srcOrd="3" destOrd="0" parTransId="{130ABDA3-D2A6-4227-9C95-FA5E00041CC4}" sibTransId="{586504F9-960C-4EC0-8C00-6C3B60D3E2E7}"/>
    <dgm:cxn modelId="{EF9B95F6-1116-4199-8AC8-851741AB7410}" type="presOf" srcId="{E7E3BC38-AC1F-4C3E-BF57-F6FDAAFEED75}" destId="{81B81FE2-BE85-4F32-BDD0-E872538AD5EB}" srcOrd="1" destOrd="0" presId="urn:microsoft.com/office/officeart/2005/8/layout/radial5"/>
    <dgm:cxn modelId="{FCFA0A48-EE2B-49F7-8F17-A444C886C939}" type="presOf" srcId="{130ABDA3-D2A6-4227-9C95-FA5E00041CC4}" destId="{1538D6AA-77C9-4162-BE5C-D662409052F8}" srcOrd="0" destOrd="0" presId="urn:microsoft.com/office/officeart/2005/8/layout/radial5"/>
    <dgm:cxn modelId="{96405FC4-41A9-475B-8EA8-C563A504BD63}" srcId="{BBB0A6DE-17AB-4673-A199-7315BAC2E33C}" destId="{4AF5D46E-8CCB-4201-BC4D-5B0A6343A5F9}" srcOrd="2" destOrd="0" parTransId="{E7E3BC38-AC1F-4C3E-BF57-F6FDAAFEED75}" sibTransId="{C19AA24C-59CA-4468-97CC-83A448D4C204}"/>
    <dgm:cxn modelId="{BFD25B2D-4809-4603-8331-C523AA4B918A}" type="presOf" srcId="{68ED8EC0-94CA-4004-8823-6B645C7AB5B5}" destId="{C6AC2AED-9D97-4F37-9B7C-6F582BC64CDF}" srcOrd="0" destOrd="0" presId="urn:microsoft.com/office/officeart/2005/8/layout/radial5"/>
    <dgm:cxn modelId="{2BC2FCC4-2904-49A2-873B-1CC9C418538B}" type="presOf" srcId="{77C4221B-8990-4DC0-A6AE-F46E72C26DA4}" destId="{595E5CA4-7ECA-459F-B51B-3B2F5785DB0D}" srcOrd="0" destOrd="0" presId="urn:microsoft.com/office/officeart/2005/8/layout/radial5"/>
    <dgm:cxn modelId="{1B367715-09CC-4321-B4D8-C2A45EBD0300}" type="presOf" srcId="{68ED8EC0-94CA-4004-8823-6B645C7AB5B5}" destId="{937E03E8-7F5F-4524-BEF0-C78B5F6C2921}" srcOrd="1" destOrd="0" presId="urn:microsoft.com/office/officeart/2005/8/layout/radial5"/>
    <dgm:cxn modelId="{9FAE191D-BA06-4970-897B-041C415257F9}" type="presOf" srcId="{4AF5D46E-8CCB-4201-BC4D-5B0A6343A5F9}" destId="{8D81380B-C3BE-49BD-ADB5-C9024064E8FD}" srcOrd="0" destOrd="0" presId="urn:microsoft.com/office/officeart/2005/8/layout/radial5"/>
    <dgm:cxn modelId="{98F8156A-B50C-4C52-88CA-B0A248789FD2}" type="presOf" srcId="{E7E3BC38-AC1F-4C3E-BF57-F6FDAAFEED75}" destId="{362F797F-500B-4582-A496-CE9F4AE5DAB3}" srcOrd="0" destOrd="0" presId="urn:microsoft.com/office/officeart/2005/8/layout/radial5"/>
    <dgm:cxn modelId="{1C2FD970-3E95-4E91-B0AF-F6AAF668D392}" type="presOf" srcId="{BBB0A6DE-17AB-4673-A199-7315BAC2E33C}" destId="{A1D292FC-482B-4F07-8F25-83311E8C4861}" srcOrd="0" destOrd="0" presId="urn:microsoft.com/office/officeart/2005/8/layout/radial5"/>
    <dgm:cxn modelId="{C681BBF5-FB9F-4797-8AA4-2EF0EE64316B}" srcId="{BBB0A6DE-17AB-4673-A199-7315BAC2E33C}" destId="{7B37BC9F-55A0-4075-9276-2AB678B297C6}" srcOrd="1" destOrd="0" parTransId="{4F36EFD9-505A-4BFB-AE96-228DF6E18F98}" sibTransId="{6A2B7938-5E13-4C5B-A124-3E2EF7AE380E}"/>
    <dgm:cxn modelId="{9F5F6087-FAFE-4A4A-B933-132FF51E79F2}" type="presOf" srcId="{7B37BC9F-55A0-4075-9276-2AB678B297C6}" destId="{69B46236-E296-4BBC-9493-AF2B8EB32366}" srcOrd="0" destOrd="0" presId="urn:microsoft.com/office/officeart/2005/8/layout/radial5"/>
    <dgm:cxn modelId="{94A4AE7D-BAFB-4B6E-9B6F-713D8B63E5D5}" type="presOf" srcId="{89AF0F71-0971-43FC-BD0D-74A845DB3DFC}" destId="{B2FADF6F-4614-4888-8E9D-A763CF57FF51}" srcOrd="1" destOrd="0" presId="urn:microsoft.com/office/officeart/2005/8/layout/radial5"/>
    <dgm:cxn modelId="{905D5161-41E6-4C96-B182-78E09F4C842E}" type="presOf" srcId="{59604912-5979-4233-8C79-F314B9A2A796}" destId="{898CA488-05A7-44DC-BD01-324F780EC30F}" srcOrd="1" destOrd="0" presId="urn:microsoft.com/office/officeart/2005/8/layout/radial5"/>
    <dgm:cxn modelId="{959BB532-EECF-4502-BAB3-99112F6CD9A2}" type="presParOf" srcId="{FA355518-0F48-4EC7-B3BE-CB05041644F3}" destId="{A1D292FC-482B-4F07-8F25-83311E8C4861}" srcOrd="0" destOrd="0" presId="urn:microsoft.com/office/officeart/2005/8/layout/radial5"/>
    <dgm:cxn modelId="{522F0567-632D-4B05-86CE-75AFBA1CB4A7}" type="presParOf" srcId="{FA355518-0F48-4EC7-B3BE-CB05041644F3}" destId="{C6AC2AED-9D97-4F37-9B7C-6F582BC64CDF}" srcOrd="1" destOrd="0" presId="urn:microsoft.com/office/officeart/2005/8/layout/radial5"/>
    <dgm:cxn modelId="{98083743-B99D-4CCA-95FA-70D15918282D}" type="presParOf" srcId="{C6AC2AED-9D97-4F37-9B7C-6F582BC64CDF}" destId="{937E03E8-7F5F-4524-BEF0-C78B5F6C2921}" srcOrd="0" destOrd="0" presId="urn:microsoft.com/office/officeart/2005/8/layout/radial5"/>
    <dgm:cxn modelId="{B03C91A1-4733-4A4C-BCBC-7DF0ECBBFD81}" type="presParOf" srcId="{FA355518-0F48-4EC7-B3BE-CB05041644F3}" destId="{4A65536E-6145-43E4-A791-ECF80A614208}" srcOrd="2" destOrd="0" presId="urn:microsoft.com/office/officeart/2005/8/layout/radial5"/>
    <dgm:cxn modelId="{B8529F03-F5B9-4E4E-8965-A73A90E5B72A}" type="presParOf" srcId="{FA355518-0F48-4EC7-B3BE-CB05041644F3}" destId="{A80B45E7-BB98-48D8-9A4F-87E853CAB701}" srcOrd="3" destOrd="0" presId="urn:microsoft.com/office/officeart/2005/8/layout/radial5"/>
    <dgm:cxn modelId="{62A12B61-CCC9-4B94-9804-53D86EA20291}" type="presParOf" srcId="{A80B45E7-BB98-48D8-9A4F-87E853CAB701}" destId="{19ACFC73-1AE0-4004-82C8-6B1FDB1C32CB}" srcOrd="0" destOrd="0" presId="urn:microsoft.com/office/officeart/2005/8/layout/radial5"/>
    <dgm:cxn modelId="{13F3906E-CA29-4613-876F-A58F3AAE622A}" type="presParOf" srcId="{FA355518-0F48-4EC7-B3BE-CB05041644F3}" destId="{69B46236-E296-4BBC-9493-AF2B8EB32366}" srcOrd="4" destOrd="0" presId="urn:microsoft.com/office/officeart/2005/8/layout/radial5"/>
    <dgm:cxn modelId="{0ACC9637-00B5-480E-93B4-DA22E9C497DF}" type="presParOf" srcId="{FA355518-0F48-4EC7-B3BE-CB05041644F3}" destId="{362F797F-500B-4582-A496-CE9F4AE5DAB3}" srcOrd="5" destOrd="0" presId="urn:microsoft.com/office/officeart/2005/8/layout/radial5"/>
    <dgm:cxn modelId="{4154A070-435A-4A86-967A-C0B8675F1EB1}" type="presParOf" srcId="{362F797F-500B-4582-A496-CE9F4AE5DAB3}" destId="{81B81FE2-BE85-4F32-BDD0-E872538AD5EB}" srcOrd="0" destOrd="0" presId="urn:microsoft.com/office/officeart/2005/8/layout/radial5"/>
    <dgm:cxn modelId="{11C8DA58-67DA-440F-B44A-6B6EF470B5DD}" type="presParOf" srcId="{FA355518-0F48-4EC7-B3BE-CB05041644F3}" destId="{8D81380B-C3BE-49BD-ADB5-C9024064E8FD}" srcOrd="6" destOrd="0" presId="urn:microsoft.com/office/officeart/2005/8/layout/radial5"/>
    <dgm:cxn modelId="{6C916CD3-4D03-4634-9334-54412B876B65}" type="presParOf" srcId="{FA355518-0F48-4EC7-B3BE-CB05041644F3}" destId="{1538D6AA-77C9-4162-BE5C-D662409052F8}" srcOrd="7" destOrd="0" presId="urn:microsoft.com/office/officeart/2005/8/layout/radial5"/>
    <dgm:cxn modelId="{DE628991-4332-4CEA-BCE1-14F35218FF21}" type="presParOf" srcId="{1538D6AA-77C9-4162-BE5C-D662409052F8}" destId="{073B216E-EB5F-4E40-B2FD-D9B41A534A70}" srcOrd="0" destOrd="0" presId="urn:microsoft.com/office/officeart/2005/8/layout/radial5"/>
    <dgm:cxn modelId="{4C1C369E-2E1C-404A-A49F-4FC9BFB72253}" type="presParOf" srcId="{FA355518-0F48-4EC7-B3BE-CB05041644F3}" destId="{595E5CA4-7ECA-459F-B51B-3B2F5785DB0D}" srcOrd="8" destOrd="0" presId="urn:microsoft.com/office/officeart/2005/8/layout/radial5"/>
    <dgm:cxn modelId="{D9C0368E-7E09-4346-A780-D8B894B4B657}" type="presParOf" srcId="{FA355518-0F48-4EC7-B3BE-CB05041644F3}" destId="{119B2DC8-71C5-497D-896C-48877E70DC98}" srcOrd="9" destOrd="0" presId="urn:microsoft.com/office/officeart/2005/8/layout/radial5"/>
    <dgm:cxn modelId="{2672951B-9451-440D-9C11-6C497B68EAE9}" type="presParOf" srcId="{119B2DC8-71C5-497D-896C-48877E70DC98}" destId="{898CA488-05A7-44DC-BD01-324F780EC30F}" srcOrd="0" destOrd="0" presId="urn:microsoft.com/office/officeart/2005/8/layout/radial5"/>
    <dgm:cxn modelId="{663F28AA-316F-4188-9BB2-B6C66FA2BB42}" type="presParOf" srcId="{FA355518-0F48-4EC7-B3BE-CB05041644F3}" destId="{0AB94BDC-CFA7-417C-BF0F-AB19E062A522}" srcOrd="10" destOrd="0" presId="urn:microsoft.com/office/officeart/2005/8/layout/radial5"/>
    <dgm:cxn modelId="{B5B0B2DB-018A-490A-9732-072416DC1A7C}" type="presParOf" srcId="{FA355518-0F48-4EC7-B3BE-CB05041644F3}" destId="{3D92D28A-658D-443D-840C-38716E11ACC5}" srcOrd="11" destOrd="0" presId="urn:microsoft.com/office/officeart/2005/8/layout/radial5"/>
    <dgm:cxn modelId="{4EE96FFB-CBF5-4927-84FE-94C659E32072}" type="presParOf" srcId="{3D92D28A-658D-443D-840C-38716E11ACC5}" destId="{B2FADF6F-4614-4888-8E9D-A763CF57FF51}" srcOrd="0" destOrd="0" presId="urn:microsoft.com/office/officeart/2005/8/layout/radial5"/>
    <dgm:cxn modelId="{44DE12DD-CBC9-4252-8B85-1D6AA50CD2ED}" type="presParOf" srcId="{FA355518-0F48-4EC7-B3BE-CB05041644F3}" destId="{F9AB9EF1-4C8C-47A6-9DBC-0868BA0E7EFF}" srcOrd="12" destOrd="0" presId="urn:microsoft.com/office/officeart/2005/8/layout/radial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71F0B1-8F24-4AB2-901B-4165020A75AA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latinLnBrk="1"/>
          <a:endParaRPr lang="ko-KR" altLang="en-US"/>
        </a:p>
      </dgm:t>
    </dgm:pt>
    <dgm:pt modelId="{1B2BC722-4AD3-4130-BAF8-47F29253C111}">
      <dgm:prSet phldrT="[텍스트]" custT="1"/>
      <dgm:spPr>
        <a:xfrm>
          <a:off x="0" y="0"/>
          <a:ext cx="6114473" cy="1042784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l" latinLnBrk="1"/>
          <a:r>
            <a:rPr lang="ko-KR" altLang="en-US" sz="1200" b="1" dirty="0" err="1" smtClean="0">
              <a:latin typeface="Calibri"/>
              <a:ea typeface="맑은 고딕" panose="020B0503020000020004" pitchFamily="50" charset="-127"/>
              <a:cs typeface="+mn-cs"/>
            </a:rPr>
            <a:t>수동루바손잡이를</a:t>
          </a:r>
          <a:r>
            <a:rPr lang="ko-KR" altLang="en-US" sz="1200" b="1" dirty="0" smtClean="0">
              <a:latin typeface="Calibri"/>
              <a:ea typeface="맑은 고딕" panose="020B0503020000020004" pitchFamily="50" charset="-127"/>
              <a:cs typeface="+mn-cs"/>
            </a:rPr>
            <a:t> </a:t>
          </a:r>
          <a:r>
            <a:rPr lang="ko-KR" altLang="en-US" sz="1200" b="1" dirty="0" err="1" smtClean="0">
              <a:latin typeface="Calibri"/>
              <a:ea typeface="맑은 고딕" panose="020B0503020000020004" pitchFamily="50" charset="-127"/>
              <a:cs typeface="+mn-cs"/>
            </a:rPr>
            <a:t>자동루바에</a:t>
          </a:r>
          <a:r>
            <a:rPr lang="ko-KR" altLang="en-US" sz="1200" b="1" dirty="0" smtClean="0">
              <a:latin typeface="Calibri"/>
              <a:ea typeface="맑은 고딕" panose="020B0503020000020004" pitchFamily="50" charset="-127"/>
              <a:cs typeface="+mn-cs"/>
            </a:rPr>
            <a:t> 맞게</a:t>
          </a:r>
          <a:endParaRPr lang="en-US" altLang="ko-KR" sz="1200" b="1" dirty="0" smtClean="0">
            <a:latin typeface="Calibri"/>
            <a:ea typeface="맑은 고딕" panose="020B0503020000020004" pitchFamily="50" charset="-127"/>
            <a:cs typeface="+mn-cs"/>
          </a:endParaRPr>
        </a:p>
        <a:p>
          <a:pPr algn="l" latinLnBrk="1"/>
          <a:r>
            <a:rPr lang="ko-KR" altLang="en-US" sz="1200" b="1" dirty="0" smtClean="0">
              <a:latin typeface="Calibri"/>
              <a:ea typeface="맑은 고딕" panose="020B0503020000020004" pitchFamily="50" charset="-127"/>
              <a:cs typeface="+mn-cs"/>
            </a:rPr>
            <a:t> 교체 또는 </a:t>
          </a:r>
          <a:r>
            <a:rPr lang="ko-KR" altLang="en-US" sz="1200" b="1" dirty="0" err="1" smtClean="0">
              <a:latin typeface="Calibri"/>
              <a:ea typeface="맑은 고딕" panose="020B0503020000020004" pitchFamily="50" charset="-127"/>
              <a:cs typeface="+mn-cs"/>
            </a:rPr>
            <a:t>변형작업을</a:t>
          </a:r>
          <a:r>
            <a:rPr lang="ko-KR" altLang="en-US" sz="1200" b="1" dirty="0" smtClean="0">
              <a:latin typeface="Calibri"/>
              <a:ea typeface="맑은 고딕" panose="020B0503020000020004" pitchFamily="50" charset="-127"/>
              <a:cs typeface="+mn-cs"/>
            </a:rPr>
            <a:t> 실시한다</a:t>
          </a:r>
          <a:r>
            <a:rPr lang="en-US" altLang="ko-KR" sz="1200" b="1" dirty="0" smtClean="0">
              <a:latin typeface="Calibri"/>
              <a:ea typeface="맑은 고딕" panose="020B0503020000020004" pitchFamily="50" charset="-127"/>
              <a:cs typeface="+mn-cs"/>
            </a:rPr>
            <a:t>.</a:t>
          </a:r>
        </a:p>
        <a:p>
          <a:pPr algn="l" latinLnBrk="1"/>
          <a:r>
            <a:rPr lang="en-US" altLang="ko-KR" sz="1200" b="1" dirty="0" smtClean="0">
              <a:latin typeface="Calibri"/>
              <a:ea typeface="맑은 고딕" panose="020B0503020000020004" pitchFamily="50" charset="-127"/>
              <a:cs typeface="+mn-cs"/>
            </a:rPr>
            <a:t>-</a:t>
          </a:r>
          <a:r>
            <a:rPr lang="ko-KR" altLang="en-US" sz="1200" b="1" dirty="0" smtClean="0">
              <a:latin typeface="Calibri"/>
              <a:ea typeface="맑은 고딕" panose="020B0503020000020004" pitchFamily="50" charset="-127"/>
              <a:cs typeface="+mn-cs"/>
            </a:rPr>
            <a:t>현장여건에 따라 </a:t>
          </a:r>
          <a:r>
            <a:rPr lang="ko-KR" altLang="en-US" sz="1200" b="1" dirty="0" err="1" smtClean="0">
              <a:latin typeface="Calibri"/>
              <a:ea typeface="맑은 고딕" panose="020B0503020000020004" pitchFamily="50" charset="-127"/>
              <a:cs typeface="+mn-cs"/>
            </a:rPr>
            <a:t>맞춤시공</a:t>
          </a:r>
          <a:r>
            <a:rPr lang="en-US" altLang="ko-KR" sz="1200" b="1" dirty="0" smtClean="0">
              <a:latin typeface="Calibri"/>
              <a:ea typeface="맑은 고딕" panose="020B0503020000020004" pitchFamily="50" charset="-127"/>
              <a:cs typeface="+mn-cs"/>
            </a:rPr>
            <a:t>-</a:t>
          </a:r>
          <a:endParaRPr lang="ko-KR" altLang="en-US" sz="1200" b="1" dirty="0">
            <a:latin typeface="Calibri"/>
            <a:ea typeface="맑은 고딕" panose="020B0503020000020004" pitchFamily="50" charset="-127"/>
            <a:cs typeface="+mn-cs"/>
          </a:endParaRPr>
        </a:p>
      </dgm:t>
    </dgm:pt>
    <dgm:pt modelId="{BF528723-5200-43E4-88D6-6FC028E8B6A6}" type="parTrans" cxnId="{A81F9362-7FCE-4355-95FA-330239062CDE}">
      <dgm:prSet/>
      <dgm:spPr/>
      <dgm:t>
        <a:bodyPr/>
        <a:lstStyle/>
        <a:p>
          <a:pPr algn="l" latinLnBrk="1"/>
          <a:endParaRPr lang="ko-KR" altLang="en-US" sz="3600"/>
        </a:p>
      </dgm:t>
    </dgm:pt>
    <dgm:pt modelId="{EE38E636-437B-4905-AF93-24C5593D2EF9}" type="sibTrans" cxnId="{A81F9362-7FCE-4355-95FA-330239062CDE}">
      <dgm:prSet/>
      <dgm:spPr/>
      <dgm:t>
        <a:bodyPr/>
        <a:lstStyle/>
        <a:p>
          <a:pPr algn="l" latinLnBrk="1"/>
          <a:endParaRPr lang="ko-KR" altLang="en-US" sz="3600"/>
        </a:p>
      </dgm:t>
    </dgm:pt>
    <dgm:pt modelId="{4943EF43-8DD8-418E-9B31-7886F92433D7}">
      <dgm:prSet phldrT="[텍스트]" custT="1"/>
      <dgm:spPr>
        <a:xfrm>
          <a:off x="0" y="0"/>
          <a:ext cx="6114473" cy="1042784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l" latinLnBrk="1"/>
          <a:endParaRPr lang="ko-KR" altLang="en-US" sz="1200" b="1" dirty="0">
            <a:solidFill>
              <a:sysClr val="window" lastClr="FFFFFF"/>
            </a:solidFill>
            <a:latin typeface="Calibri"/>
            <a:ea typeface="맑은 고딕" panose="020B0503020000020004" pitchFamily="50" charset="-127"/>
            <a:cs typeface="+mn-cs"/>
          </a:endParaRPr>
        </a:p>
      </dgm:t>
    </dgm:pt>
    <dgm:pt modelId="{0C06E308-A79D-48CA-8525-51EE32D4B09B}" type="parTrans" cxnId="{87E92C28-5FAB-4DFB-A117-FDA5FF6CDEA9}">
      <dgm:prSet/>
      <dgm:spPr/>
      <dgm:t>
        <a:bodyPr/>
        <a:lstStyle/>
        <a:p>
          <a:pPr algn="l" latinLnBrk="1"/>
          <a:endParaRPr lang="ko-KR" altLang="en-US" sz="3600"/>
        </a:p>
      </dgm:t>
    </dgm:pt>
    <dgm:pt modelId="{1431C3C4-B1F0-4B41-96FE-55B1C6F2BC52}" type="sibTrans" cxnId="{87E92C28-5FAB-4DFB-A117-FDA5FF6CDEA9}">
      <dgm:prSet/>
      <dgm:spPr/>
      <dgm:t>
        <a:bodyPr/>
        <a:lstStyle/>
        <a:p>
          <a:pPr algn="l" latinLnBrk="1"/>
          <a:endParaRPr lang="ko-KR" altLang="en-US" sz="3600"/>
        </a:p>
      </dgm:t>
    </dgm:pt>
    <dgm:pt modelId="{6551F48F-6EB4-4CC9-A37C-644966A91F29}">
      <dgm:prSet phldrT="[텍스트]" custT="1"/>
      <dgm:spPr>
        <a:xfrm>
          <a:off x="0" y="0"/>
          <a:ext cx="6114473" cy="1042784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l" latinLnBrk="1"/>
          <a:endParaRPr lang="ko-KR" altLang="en-US" sz="1200" b="1" dirty="0">
            <a:solidFill>
              <a:sysClr val="window" lastClr="FFFFFF"/>
            </a:solidFill>
            <a:latin typeface="Calibri"/>
            <a:ea typeface="맑은 고딕" panose="020B0503020000020004" pitchFamily="50" charset="-127"/>
            <a:cs typeface="+mn-cs"/>
          </a:endParaRPr>
        </a:p>
      </dgm:t>
    </dgm:pt>
    <dgm:pt modelId="{9F117C2B-711B-46FB-9B13-5710D601A0B2}" type="parTrans" cxnId="{C1D25C56-ECEB-4564-8D43-EAC5DD4927C1}">
      <dgm:prSet/>
      <dgm:spPr/>
      <dgm:t>
        <a:bodyPr/>
        <a:lstStyle/>
        <a:p>
          <a:pPr algn="l" latinLnBrk="1"/>
          <a:endParaRPr lang="ko-KR" altLang="en-US" sz="3600"/>
        </a:p>
      </dgm:t>
    </dgm:pt>
    <dgm:pt modelId="{BC5EF16D-9599-4065-955D-1573BBFBCC20}" type="sibTrans" cxnId="{C1D25C56-ECEB-4564-8D43-EAC5DD4927C1}">
      <dgm:prSet/>
      <dgm:spPr/>
      <dgm:t>
        <a:bodyPr/>
        <a:lstStyle/>
        <a:p>
          <a:pPr algn="l" latinLnBrk="1"/>
          <a:endParaRPr lang="ko-KR" altLang="en-US" sz="3600"/>
        </a:p>
      </dgm:t>
    </dgm:pt>
    <dgm:pt modelId="{26000468-0A75-4D39-8733-B11F84E745DF}">
      <dgm:prSet phldrT="[텍스트]" custT="1"/>
      <dgm:spPr>
        <a:xfrm>
          <a:off x="0" y="1147062"/>
          <a:ext cx="6114473" cy="1042784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l" latinLnBrk="1"/>
          <a:r>
            <a:rPr lang="ko-KR" altLang="en-US" sz="1400" b="1" dirty="0" err="1" smtClean="0">
              <a:latin typeface="Calibri"/>
              <a:ea typeface="맑은 고딕" panose="020B0503020000020004" pitchFamily="50" charset="-127"/>
              <a:cs typeface="+mn-cs"/>
            </a:rPr>
            <a:t>고정브라켓을</a:t>
          </a:r>
          <a:r>
            <a:rPr lang="ko-KR" altLang="en-US" sz="1400" b="1" dirty="0" smtClean="0">
              <a:latin typeface="Calibri"/>
              <a:ea typeface="맑은 고딕" panose="020B0503020000020004" pitchFamily="50" charset="-127"/>
              <a:cs typeface="+mn-cs"/>
            </a:rPr>
            <a:t> 설치한다</a:t>
          </a:r>
          <a:r>
            <a:rPr lang="en-US" altLang="ko-KR" sz="1400" b="1" dirty="0" smtClean="0">
              <a:latin typeface="Calibri"/>
              <a:ea typeface="맑은 고딕" panose="020B0503020000020004" pitchFamily="50" charset="-127"/>
              <a:cs typeface="+mn-cs"/>
            </a:rPr>
            <a:t>.</a:t>
          </a:r>
        </a:p>
      </dgm:t>
    </dgm:pt>
    <dgm:pt modelId="{62C1CC72-D569-4528-8675-390B25FC69A6}" type="parTrans" cxnId="{F1B0A9A4-3E06-44B6-8006-0704FD0DA6AA}">
      <dgm:prSet/>
      <dgm:spPr/>
      <dgm:t>
        <a:bodyPr/>
        <a:lstStyle/>
        <a:p>
          <a:pPr algn="l" latinLnBrk="1"/>
          <a:endParaRPr lang="ko-KR" altLang="en-US" sz="3600"/>
        </a:p>
      </dgm:t>
    </dgm:pt>
    <dgm:pt modelId="{669A4E48-88A3-40FA-8AB0-4ED43BEEA377}" type="sibTrans" cxnId="{F1B0A9A4-3E06-44B6-8006-0704FD0DA6AA}">
      <dgm:prSet/>
      <dgm:spPr/>
      <dgm:t>
        <a:bodyPr/>
        <a:lstStyle/>
        <a:p>
          <a:pPr algn="l" latinLnBrk="1"/>
          <a:endParaRPr lang="ko-KR" altLang="en-US" sz="3600"/>
        </a:p>
      </dgm:t>
    </dgm:pt>
    <dgm:pt modelId="{19A80F48-5CDA-455D-B30B-3DDBE8A8EFC8}">
      <dgm:prSet phldrT="[텍스트]" custT="1"/>
      <dgm:spPr>
        <a:xfrm>
          <a:off x="0" y="1147062"/>
          <a:ext cx="6114473" cy="1042784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l" latinLnBrk="1"/>
          <a:endParaRPr lang="ko-KR" altLang="en-US" sz="1400" b="1" dirty="0">
            <a:solidFill>
              <a:sysClr val="window" lastClr="FFFFFF"/>
            </a:solidFill>
            <a:latin typeface="Calibri"/>
            <a:ea typeface="맑은 고딕" panose="020B0503020000020004" pitchFamily="50" charset="-127"/>
            <a:cs typeface="+mn-cs"/>
          </a:endParaRPr>
        </a:p>
      </dgm:t>
    </dgm:pt>
    <dgm:pt modelId="{21E218FF-13BD-4A46-B2A3-0356CE373277}" type="parTrans" cxnId="{1B9E1C9C-C305-43A5-A836-0B8E934AC615}">
      <dgm:prSet/>
      <dgm:spPr/>
      <dgm:t>
        <a:bodyPr/>
        <a:lstStyle/>
        <a:p>
          <a:pPr algn="l" latinLnBrk="1"/>
          <a:endParaRPr lang="ko-KR" altLang="en-US" sz="3600"/>
        </a:p>
      </dgm:t>
    </dgm:pt>
    <dgm:pt modelId="{4DFB49A9-8D57-4670-9B17-B4EFA36CD1E5}" type="sibTrans" cxnId="{1B9E1C9C-C305-43A5-A836-0B8E934AC615}">
      <dgm:prSet/>
      <dgm:spPr/>
      <dgm:t>
        <a:bodyPr/>
        <a:lstStyle/>
        <a:p>
          <a:pPr algn="l" latinLnBrk="1"/>
          <a:endParaRPr lang="ko-KR" altLang="en-US" sz="3600"/>
        </a:p>
      </dgm:t>
    </dgm:pt>
    <dgm:pt modelId="{3BF7F1FF-B677-47CF-B0BA-27373871A1EF}">
      <dgm:prSet phldrT="[텍스트]" custT="1"/>
      <dgm:spPr>
        <a:xfrm>
          <a:off x="0" y="4588249"/>
          <a:ext cx="6114473" cy="1042784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l" latinLnBrk="1"/>
          <a:r>
            <a:rPr lang="ko-KR" altLang="en-US" sz="1200" b="1" dirty="0" smtClean="0">
              <a:latin typeface="Calibri"/>
              <a:ea typeface="맑은 고딕" panose="020B0503020000020004" pitchFamily="50" charset="-127"/>
              <a:cs typeface="+mn-cs"/>
            </a:rPr>
            <a:t>전원을 </a:t>
          </a:r>
          <a:r>
            <a:rPr lang="ko-KR" altLang="en-US" sz="1200" b="1" dirty="0" err="1" smtClean="0">
              <a:latin typeface="Calibri"/>
              <a:ea typeface="맑은 고딕" panose="020B0503020000020004" pitchFamily="50" charset="-127"/>
              <a:cs typeface="+mn-cs"/>
            </a:rPr>
            <a:t>인가한후</a:t>
          </a:r>
          <a:r>
            <a:rPr lang="ko-KR" altLang="en-US" sz="1200" b="1" dirty="0" smtClean="0">
              <a:latin typeface="Calibri"/>
              <a:ea typeface="맑은 고딕" panose="020B0503020000020004" pitchFamily="50" charset="-127"/>
              <a:cs typeface="+mn-cs"/>
            </a:rPr>
            <a:t>  에어컨 실외기 </a:t>
          </a:r>
          <a:endParaRPr lang="en-US" altLang="ko-KR" sz="1200" b="1" dirty="0" smtClean="0">
            <a:latin typeface="Calibri"/>
            <a:ea typeface="맑은 고딕" panose="020B0503020000020004" pitchFamily="50" charset="-127"/>
            <a:cs typeface="+mn-cs"/>
          </a:endParaRPr>
        </a:p>
        <a:p>
          <a:pPr algn="l" latinLnBrk="1"/>
          <a:r>
            <a:rPr lang="ko-KR" altLang="en-US" sz="1200" b="1" dirty="0" err="1" smtClean="0">
              <a:latin typeface="Calibri"/>
              <a:ea typeface="맑은 고딕" panose="020B0503020000020004" pitchFamily="50" charset="-127"/>
              <a:cs typeface="+mn-cs"/>
            </a:rPr>
            <a:t>연동운전을</a:t>
          </a:r>
          <a:r>
            <a:rPr lang="ko-KR" altLang="en-US" sz="1200" b="1" dirty="0" smtClean="0">
              <a:latin typeface="Calibri"/>
              <a:ea typeface="맑은 고딕" panose="020B0503020000020004" pitchFamily="50" charset="-127"/>
              <a:cs typeface="+mn-cs"/>
            </a:rPr>
            <a:t> 확인한다</a:t>
          </a:r>
          <a:r>
            <a:rPr lang="en-US" altLang="ko-KR" sz="1200" b="1" dirty="0" smtClean="0">
              <a:latin typeface="Calibri"/>
              <a:ea typeface="맑은 고딕" panose="020B0503020000020004" pitchFamily="50" charset="-127"/>
              <a:cs typeface="+mn-cs"/>
            </a:rPr>
            <a:t>.</a:t>
          </a:r>
          <a:endParaRPr lang="ko-KR" altLang="en-US" sz="1200" b="1" dirty="0">
            <a:latin typeface="Calibri"/>
            <a:ea typeface="맑은 고딕" panose="020B0503020000020004" pitchFamily="50" charset="-127"/>
            <a:cs typeface="+mn-cs"/>
          </a:endParaRPr>
        </a:p>
      </dgm:t>
    </dgm:pt>
    <dgm:pt modelId="{CBB03BBB-AA7E-4FA6-A5AE-D049F2536E01}" type="parTrans" cxnId="{C09F21E2-FEC7-43FD-9E1F-73C6BAAF4A2B}">
      <dgm:prSet/>
      <dgm:spPr/>
      <dgm:t>
        <a:bodyPr/>
        <a:lstStyle/>
        <a:p>
          <a:pPr algn="l" latinLnBrk="1"/>
          <a:endParaRPr lang="ko-KR" altLang="en-US" sz="3600"/>
        </a:p>
      </dgm:t>
    </dgm:pt>
    <dgm:pt modelId="{8A9F21CB-0495-4B3C-BB79-709A0EAB911F}" type="sibTrans" cxnId="{C09F21E2-FEC7-43FD-9E1F-73C6BAAF4A2B}">
      <dgm:prSet/>
      <dgm:spPr/>
      <dgm:t>
        <a:bodyPr/>
        <a:lstStyle/>
        <a:p>
          <a:pPr algn="l" latinLnBrk="1"/>
          <a:endParaRPr lang="ko-KR" altLang="en-US" sz="3600"/>
        </a:p>
      </dgm:t>
    </dgm:pt>
    <dgm:pt modelId="{4DE9B7B4-6B1B-4213-A183-AE5761B19071}">
      <dgm:prSet phldrT="[텍스트]" custT="1"/>
      <dgm:spPr>
        <a:xfrm>
          <a:off x="0" y="4588249"/>
          <a:ext cx="6114473" cy="1042784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l" latinLnBrk="1"/>
          <a:endParaRPr lang="ko-KR" altLang="en-US" sz="1200" b="1" dirty="0">
            <a:solidFill>
              <a:sysClr val="window" lastClr="FFFFFF"/>
            </a:solidFill>
            <a:latin typeface="Calibri"/>
            <a:ea typeface="맑은 고딕" panose="020B0503020000020004" pitchFamily="50" charset="-127"/>
            <a:cs typeface="+mn-cs"/>
          </a:endParaRPr>
        </a:p>
      </dgm:t>
    </dgm:pt>
    <dgm:pt modelId="{9ED72EE1-B535-4525-8E91-E6EC0E647C62}" type="parTrans" cxnId="{37E437B9-CB01-4D40-9BE6-A9D79F9814E1}">
      <dgm:prSet/>
      <dgm:spPr/>
      <dgm:t>
        <a:bodyPr/>
        <a:lstStyle/>
        <a:p>
          <a:pPr algn="l" latinLnBrk="1"/>
          <a:endParaRPr lang="ko-KR" altLang="en-US" sz="3600"/>
        </a:p>
      </dgm:t>
    </dgm:pt>
    <dgm:pt modelId="{00C9013C-C973-4F50-81E2-AF758C5C6CEF}" type="sibTrans" cxnId="{37E437B9-CB01-4D40-9BE6-A9D79F9814E1}">
      <dgm:prSet/>
      <dgm:spPr/>
      <dgm:t>
        <a:bodyPr/>
        <a:lstStyle/>
        <a:p>
          <a:pPr algn="l" latinLnBrk="1"/>
          <a:endParaRPr lang="ko-KR" altLang="en-US" sz="3600"/>
        </a:p>
      </dgm:t>
    </dgm:pt>
    <dgm:pt modelId="{AD82E61C-18DE-4189-A09D-1CF923E7FA49}">
      <dgm:prSet phldrT="[텍스트]" custT="1"/>
      <dgm:spPr>
        <a:xfrm>
          <a:off x="0" y="4588249"/>
          <a:ext cx="6114473" cy="1042784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l" latinLnBrk="1"/>
          <a:endParaRPr lang="ko-KR" altLang="en-US" sz="1050" dirty="0">
            <a:solidFill>
              <a:sysClr val="window" lastClr="FFFFFF"/>
            </a:solidFill>
            <a:latin typeface="Calibri"/>
            <a:ea typeface="맑은 고딕" panose="020B0503020000020004" pitchFamily="50" charset="-127"/>
            <a:cs typeface="+mn-cs"/>
          </a:endParaRPr>
        </a:p>
      </dgm:t>
    </dgm:pt>
    <dgm:pt modelId="{DEA62A8D-620E-4243-B3E2-60EDD3089212}" type="parTrans" cxnId="{B6F87D9F-CC72-4C35-9661-D649D18D217D}">
      <dgm:prSet/>
      <dgm:spPr/>
      <dgm:t>
        <a:bodyPr/>
        <a:lstStyle/>
        <a:p>
          <a:pPr algn="l" latinLnBrk="1"/>
          <a:endParaRPr lang="ko-KR" altLang="en-US" sz="3600"/>
        </a:p>
      </dgm:t>
    </dgm:pt>
    <dgm:pt modelId="{9518211D-62B9-4FD9-97DA-6BD3E18AB609}" type="sibTrans" cxnId="{B6F87D9F-CC72-4C35-9661-D649D18D217D}">
      <dgm:prSet/>
      <dgm:spPr/>
      <dgm:t>
        <a:bodyPr/>
        <a:lstStyle/>
        <a:p>
          <a:pPr algn="l" latinLnBrk="1"/>
          <a:endParaRPr lang="ko-KR" altLang="en-US" sz="3600"/>
        </a:p>
      </dgm:t>
    </dgm:pt>
    <dgm:pt modelId="{8395A920-9C77-4820-A76F-A0D2EC5EB361}">
      <dgm:prSet phldrT="[텍스트]" custT="1"/>
      <dgm:spPr>
        <a:xfrm>
          <a:off x="0" y="2294124"/>
          <a:ext cx="6114473" cy="1042784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l" latinLnBrk="1"/>
          <a:r>
            <a:rPr lang="ko-KR" altLang="en-US" sz="1200" b="1" dirty="0" smtClean="0">
              <a:latin typeface="Calibri"/>
              <a:ea typeface="맑은 고딕" panose="020B0503020000020004" pitchFamily="50" charset="-127"/>
              <a:cs typeface="+mn-cs"/>
            </a:rPr>
            <a:t>제품을 </a:t>
          </a:r>
          <a:r>
            <a:rPr lang="ko-KR" altLang="en-US" sz="1200" b="1" dirty="0" err="1" smtClean="0">
              <a:latin typeface="Calibri"/>
              <a:ea typeface="맑은 고딕" panose="020B0503020000020004" pitchFamily="50" charset="-127"/>
              <a:cs typeface="+mn-cs"/>
            </a:rPr>
            <a:t>고정브라켓에</a:t>
          </a:r>
          <a:r>
            <a:rPr lang="ko-KR" altLang="en-US" sz="1200" b="1" dirty="0" smtClean="0">
              <a:latin typeface="Calibri"/>
              <a:ea typeface="맑은 고딕" panose="020B0503020000020004" pitchFamily="50" charset="-127"/>
              <a:cs typeface="+mn-cs"/>
            </a:rPr>
            <a:t> 장착한다</a:t>
          </a:r>
          <a:r>
            <a:rPr lang="en-US" altLang="ko-KR" sz="1200" b="1" dirty="0" smtClean="0">
              <a:latin typeface="Calibri"/>
              <a:ea typeface="맑은 고딕" panose="020B0503020000020004" pitchFamily="50" charset="-127"/>
              <a:cs typeface="+mn-cs"/>
            </a:rPr>
            <a:t>.</a:t>
          </a:r>
        </a:p>
        <a:p>
          <a:pPr algn="l" latinLnBrk="1"/>
          <a:r>
            <a:rPr lang="ko-KR" altLang="en-US" sz="1200" b="1" dirty="0" smtClean="0">
              <a:latin typeface="Calibri"/>
              <a:ea typeface="맑은 고딕" panose="020B0503020000020004" pitchFamily="50" charset="-127"/>
              <a:cs typeface="+mn-cs"/>
            </a:rPr>
            <a:t>전원 및 </a:t>
          </a:r>
          <a:r>
            <a:rPr lang="ko-KR" altLang="en-US" sz="1200" b="1" dirty="0" err="1" smtClean="0">
              <a:latin typeface="Calibri"/>
              <a:ea typeface="맑은 고딕" panose="020B0503020000020004" pitchFamily="50" charset="-127"/>
              <a:cs typeface="+mn-cs"/>
            </a:rPr>
            <a:t>전류센서를</a:t>
          </a:r>
          <a:r>
            <a:rPr lang="ko-KR" altLang="en-US" sz="1200" b="1" dirty="0" smtClean="0">
              <a:latin typeface="Calibri"/>
              <a:ea typeface="맑은 고딕" panose="020B0503020000020004" pitchFamily="50" charset="-127"/>
              <a:cs typeface="+mn-cs"/>
            </a:rPr>
            <a:t> 연결한다</a:t>
          </a:r>
          <a:r>
            <a:rPr lang="en-US" altLang="ko-KR" sz="1200" b="1" dirty="0" smtClean="0">
              <a:latin typeface="Calibri"/>
              <a:ea typeface="맑은 고딕" panose="020B0503020000020004" pitchFamily="50" charset="-127"/>
              <a:cs typeface="+mn-cs"/>
            </a:rPr>
            <a:t>.</a:t>
          </a:r>
          <a:endParaRPr lang="ko-KR" altLang="en-US" sz="1200" b="1" dirty="0">
            <a:latin typeface="Calibri"/>
            <a:ea typeface="맑은 고딕" panose="020B0503020000020004" pitchFamily="50" charset="-127"/>
            <a:cs typeface="+mn-cs"/>
          </a:endParaRPr>
        </a:p>
      </dgm:t>
    </dgm:pt>
    <dgm:pt modelId="{7F5872AE-AB63-4EF5-B069-9A37A5038DC7}" type="parTrans" cxnId="{3BD1E44B-1B38-4914-A108-C02F8CC3B575}">
      <dgm:prSet/>
      <dgm:spPr/>
      <dgm:t>
        <a:bodyPr/>
        <a:lstStyle/>
        <a:p>
          <a:pPr algn="l" latinLnBrk="1"/>
          <a:endParaRPr lang="ko-KR" altLang="en-US" sz="3600"/>
        </a:p>
      </dgm:t>
    </dgm:pt>
    <dgm:pt modelId="{629DE05A-9655-4C17-8D02-441C111FF0BA}" type="sibTrans" cxnId="{3BD1E44B-1B38-4914-A108-C02F8CC3B575}">
      <dgm:prSet/>
      <dgm:spPr/>
      <dgm:t>
        <a:bodyPr/>
        <a:lstStyle/>
        <a:p>
          <a:pPr algn="l" latinLnBrk="1"/>
          <a:endParaRPr lang="ko-KR" altLang="en-US" sz="3600"/>
        </a:p>
      </dgm:t>
    </dgm:pt>
    <dgm:pt modelId="{945C197C-2143-4B77-8968-6DA86EA470B8}">
      <dgm:prSet phldrT="[텍스트]" custT="1"/>
      <dgm:spPr>
        <a:xfrm>
          <a:off x="0" y="3441187"/>
          <a:ext cx="6114473" cy="1042784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l" latinLnBrk="1"/>
          <a:r>
            <a:rPr lang="ko-KR" altLang="en-US" sz="1200" b="1" dirty="0" smtClean="0">
              <a:latin typeface="Calibri"/>
              <a:ea typeface="맑은 고딕" panose="020B0503020000020004" pitchFamily="50" charset="-127"/>
              <a:cs typeface="+mn-cs"/>
            </a:rPr>
            <a:t>루바손잡이에 제품을 볼트로 체결한다</a:t>
          </a:r>
          <a:r>
            <a:rPr lang="en-US" altLang="ko-KR" sz="1200" b="1" dirty="0" smtClean="0">
              <a:latin typeface="Calibri"/>
              <a:ea typeface="맑은 고딕" panose="020B0503020000020004" pitchFamily="50" charset="-127"/>
              <a:cs typeface="+mn-cs"/>
            </a:rPr>
            <a:t>.</a:t>
          </a:r>
          <a:endParaRPr lang="ko-KR" altLang="en-US" sz="1200" b="1" dirty="0">
            <a:latin typeface="Calibri"/>
            <a:ea typeface="맑은 고딕" panose="020B0503020000020004" pitchFamily="50" charset="-127"/>
            <a:cs typeface="+mn-cs"/>
          </a:endParaRPr>
        </a:p>
      </dgm:t>
    </dgm:pt>
    <dgm:pt modelId="{7D2607B0-04EC-4AFD-BD55-84DB075982B4}" type="parTrans" cxnId="{F2FA255C-79DE-484D-B220-EA83695B71F9}">
      <dgm:prSet/>
      <dgm:spPr/>
      <dgm:t>
        <a:bodyPr/>
        <a:lstStyle/>
        <a:p>
          <a:pPr algn="l" latinLnBrk="1"/>
          <a:endParaRPr lang="ko-KR" altLang="en-US" sz="3600"/>
        </a:p>
      </dgm:t>
    </dgm:pt>
    <dgm:pt modelId="{1FA2DE81-3DF1-464A-B60E-58CDDAE0EC8D}" type="sibTrans" cxnId="{F2FA255C-79DE-484D-B220-EA83695B71F9}">
      <dgm:prSet/>
      <dgm:spPr/>
      <dgm:t>
        <a:bodyPr/>
        <a:lstStyle/>
        <a:p>
          <a:pPr algn="l" latinLnBrk="1"/>
          <a:endParaRPr lang="ko-KR" altLang="en-US" sz="3600"/>
        </a:p>
      </dgm:t>
    </dgm:pt>
    <dgm:pt modelId="{E668174D-151E-4D66-9BE3-A5F696EFBEB8}" type="pres">
      <dgm:prSet presAssocID="{F671F0B1-8F24-4AB2-901B-4165020A75A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A39CC40-3897-4533-B5FA-674BB96E4641}" type="pres">
      <dgm:prSet presAssocID="{1B2BC722-4AD3-4130-BAF8-47F29253C111}" presName="comp" presStyleCnt="0"/>
      <dgm:spPr/>
    </dgm:pt>
    <dgm:pt modelId="{16582D94-9681-4523-BA3D-E58200F0C660}" type="pres">
      <dgm:prSet presAssocID="{1B2BC722-4AD3-4130-BAF8-47F29253C111}" presName="box" presStyleLbl="node1" presStyleIdx="0" presStyleCnt="5" custLinFactNeighborX="-12624" custLinFactNeighborY="1245"/>
      <dgm:spPr/>
      <dgm:t>
        <a:bodyPr/>
        <a:lstStyle/>
        <a:p>
          <a:pPr latinLnBrk="1"/>
          <a:endParaRPr lang="ko-KR" altLang="en-US"/>
        </a:p>
      </dgm:t>
    </dgm:pt>
    <dgm:pt modelId="{BEBCE5FB-8974-4C62-AD12-C7D14FAB6D4F}" type="pres">
      <dgm:prSet presAssocID="{1B2BC722-4AD3-4130-BAF8-47F29253C111}" presName="img" presStyleLbl="fgImgPlace1" presStyleIdx="0" presStyleCnt="5" custLinFactNeighborY="-1423"/>
      <dgm:spPr>
        <a:xfrm>
          <a:off x="104278" y="104278"/>
          <a:ext cx="1222894" cy="8342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AE19605-7DBA-4114-BBF4-B26B8E9A7CFF}" type="pres">
      <dgm:prSet presAssocID="{1B2BC722-4AD3-4130-BAF8-47F29253C111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D629A8D-E9DF-427C-9971-907DAC912712}" type="pres">
      <dgm:prSet presAssocID="{EE38E636-437B-4905-AF93-24C5593D2EF9}" presName="spacer" presStyleCnt="0"/>
      <dgm:spPr/>
    </dgm:pt>
    <dgm:pt modelId="{C210D745-1896-4E51-B8BE-A00C188D3588}" type="pres">
      <dgm:prSet presAssocID="{26000468-0A75-4D39-8733-B11F84E745DF}" presName="comp" presStyleCnt="0"/>
      <dgm:spPr/>
    </dgm:pt>
    <dgm:pt modelId="{6471B9ED-52A2-4493-91ED-AAB609C75662}" type="pres">
      <dgm:prSet presAssocID="{26000468-0A75-4D39-8733-B11F84E745DF}" presName="box" presStyleLbl="node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6BCF4586-77DB-4060-B500-8FD7BA3DF677}" type="pres">
      <dgm:prSet presAssocID="{26000468-0A75-4D39-8733-B11F84E745DF}" presName="img" presStyleLbl="fgImgPlace1" presStyleIdx="1" presStyleCnt="5"/>
      <dgm:spPr>
        <a:xfrm>
          <a:off x="104278" y="1251340"/>
          <a:ext cx="1222894" cy="8342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93BD71D-EBFB-4FD7-A466-5DEE946FB494}" type="pres">
      <dgm:prSet presAssocID="{26000468-0A75-4D39-8733-B11F84E745DF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5465B4C-31FC-480B-A296-004B67BFAEA5}" type="pres">
      <dgm:prSet presAssocID="{669A4E48-88A3-40FA-8AB0-4ED43BEEA377}" presName="spacer" presStyleCnt="0"/>
      <dgm:spPr/>
    </dgm:pt>
    <dgm:pt modelId="{3A2A825A-EA03-4BD2-8203-09F90587AE32}" type="pres">
      <dgm:prSet presAssocID="{8395A920-9C77-4820-A76F-A0D2EC5EB361}" presName="comp" presStyleCnt="0"/>
      <dgm:spPr/>
    </dgm:pt>
    <dgm:pt modelId="{DF344B22-785E-40A5-B65F-90A0D32F16E3}" type="pres">
      <dgm:prSet presAssocID="{8395A920-9C77-4820-A76F-A0D2EC5EB361}" presName="box" presStyleLbl="node1" presStyleIdx="2" presStyleCnt="5" custLinFactNeighborX="28162" custLinFactNeighborY="185"/>
      <dgm:spPr>
        <a:prstGeom prst="roundRect">
          <a:avLst>
            <a:gd name="adj" fmla="val 10000"/>
          </a:avLst>
        </a:prstGeom>
      </dgm:spPr>
      <dgm:t>
        <a:bodyPr/>
        <a:lstStyle/>
        <a:p>
          <a:pPr latinLnBrk="1"/>
          <a:endParaRPr lang="ko-KR" altLang="en-US"/>
        </a:p>
      </dgm:t>
    </dgm:pt>
    <dgm:pt modelId="{0CFD9EC8-B056-4BDA-AE4A-BDAD3E6DED52}" type="pres">
      <dgm:prSet presAssocID="{8395A920-9C77-4820-A76F-A0D2EC5EB361}" presName="img" presStyleLbl="fgImgPlace1" presStyleIdx="2" presStyleCnt="5"/>
      <dgm:spPr>
        <a:xfrm>
          <a:off x="104278" y="2398403"/>
          <a:ext cx="1222894" cy="8342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F10B785-A735-46FC-95F4-D2E2FCBD0543}" type="pres">
      <dgm:prSet presAssocID="{8395A920-9C77-4820-A76F-A0D2EC5EB361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7DE8ED0-93AB-4A89-9CAE-58CBB8E23DC6}" type="pres">
      <dgm:prSet presAssocID="{629DE05A-9655-4C17-8D02-441C111FF0BA}" presName="spacer" presStyleCnt="0"/>
      <dgm:spPr/>
    </dgm:pt>
    <dgm:pt modelId="{3F32E4AE-0BDF-4BE4-AE9F-0034D112BF59}" type="pres">
      <dgm:prSet presAssocID="{945C197C-2143-4B77-8968-6DA86EA470B8}" presName="comp" presStyleCnt="0"/>
      <dgm:spPr/>
    </dgm:pt>
    <dgm:pt modelId="{C1FC4D7D-7E52-455A-8CE5-64A05B6AAECF}" type="pres">
      <dgm:prSet presAssocID="{945C197C-2143-4B77-8968-6DA86EA470B8}" presName="box" presStyleLbl="node1" presStyleIdx="3" presStyleCnt="5"/>
      <dgm:spPr>
        <a:prstGeom prst="roundRect">
          <a:avLst>
            <a:gd name="adj" fmla="val 10000"/>
          </a:avLst>
        </a:prstGeom>
      </dgm:spPr>
      <dgm:t>
        <a:bodyPr/>
        <a:lstStyle/>
        <a:p>
          <a:pPr latinLnBrk="1"/>
          <a:endParaRPr lang="ko-KR" altLang="en-US"/>
        </a:p>
      </dgm:t>
    </dgm:pt>
    <dgm:pt modelId="{C5F5EE23-5BEC-4C4B-A76E-6FC8EED3759B}" type="pres">
      <dgm:prSet presAssocID="{945C197C-2143-4B77-8968-6DA86EA470B8}" presName="img" presStyleLbl="fgImgPlace1" presStyleIdx="3" presStyleCnt="5"/>
      <dgm:spPr>
        <a:xfrm>
          <a:off x="104278" y="3545465"/>
          <a:ext cx="1222894" cy="8342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4B4ED32-1904-4F63-B0C2-CE241966EDBB}" type="pres">
      <dgm:prSet presAssocID="{945C197C-2143-4B77-8968-6DA86EA470B8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4D4C073-E2F9-4D14-931B-215835D152CA}" type="pres">
      <dgm:prSet presAssocID="{1FA2DE81-3DF1-464A-B60E-58CDDAE0EC8D}" presName="spacer" presStyleCnt="0"/>
      <dgm:spPr/>
    </dgm:pt>
    <dgm:pt modelId="{179EAF1C-CDCA-48BF-BD32-30B24B4F8A70}" type="pres">
      <dgm:prSet presAssocID="{3BF7F1FF-B677-47CF-B0BA-27373871A1EF}" presName="comp" presStyleCnt="0"/>
      <dgm:spPr/>
    </dgm:pt>
    <dgm:pt modelId="{185CDC36-2124-4D2B-A0F1-0A631314D479}" type="pres">
      <dgm:prSet presAssocID="{3BF7F1FF-B677-47CF-B0BA-27373871A1EF}" presName="box" presStyleLbl="node1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2DE4B560-CE2F-4EC0-822E-B215A48A2ADB}" type="pres">
      <dgm:prSet presAssocID="{3BF7F1FF-B677-47CF-B0BA-27373871A1EF}" presName="img" presStyleLbl="fgImgPlace1" presStyleIdx="4" presStyleCnt="5"/>
      <dgm:spPr>
        <a:xfrm>
          <a:off x="104278" y="4692528"/>
          <a:ext cx="1222894" cy="8342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4A97CDCB-EAB6-4792-BB97-F29007166CAC}" type="pres">
      <dgm:prSet presAssocID="{3BF7F1FF-B677-47CF-B0BA-27373871A1EF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60CAE49-1D7E-4087-B579-075459AD97CC}" type="presOf" srcId="{8395A920-9C77-4820-A76F-A0D2EC5EB361}" destId="{BF10B785-A735-46FC-95F4-D2E2FCBD0543}" srcOrd="1" destOrd="0" presId="urn:microsoft.com/office/officeart/2005/8/layout/vList4"/>
    <dgm:cxn modelId="{4AF1B0CA-0F52-4A99-8F51-EBC5B2B0151B}" type="presOf" srcId="{1B2BC722-4AD3-4130-BAF8-47F29253C111}" destId="{16582D94-9681-4523-BA3D-E58200F0C660}" srcOrd="0" destOrd="0" presId="urn:microsoft.com/office/officeart/2005/8/layout/vList4"/>
    <dgm:cxn modelId="{B6F87D9F-CC72-4C35-9661-D649D18D217D}" srcId="{3BF7F1FF-B677-47CF-B0BA-27373871A1EF}" destId="{AD82E61C-18DE-4189-A09D-1CF923E7FA49}" srcOrd="1" destOrd="0" parTransId="{DEA62A8D-620E-4243-B3E2-60EDD3089212}" sibTransId="{9518211D-62B9-4FD9-97DA-6BD3E18AB609}"/>
    <dgm:cxn modelId="{E8DF39C5-3518-4B4B-A625-6081E8738220}" type="presOf" srcId="{AD82E61C-18DE-4189-A09D-1CF923E7FA49}" destId="{185CDC36-2124-4D2B-A0F1-0A631314D479}" srcOrd="0" destOrd="2" presId="urn:microsoft.com/office/officeart/2005/8/layout/vList4"/>
    <dgm:cxn modelId="{5C3A3CEC-E1CD-4E57-9147-D0064656514B}" type="presOf" srcId="{4DE9B7B4-6B1B-4213-A183-AE5761B19071}" destId="{185CDC36-2124-4D2B-A0F1-0A631314D479}" srcOrd="0" destOrd="1" presId="urn:microsoft.com/office/officeart/2005/8/layout/vList4"/>
    <dgm:cxn modelId="{93DCF461-7931-4708-BBC6-0A0439835856}" type="presOf" srcId="{3BF7F1FF-B677-47CF-B0BA-27373871A1EF}" destId="{185CDC36-2124-4D2B-A0F1-0A631314D479}" srcOrd="0" destOrd="0" presId="urn:microsoft.com/office/officeart/2005/8/layout/vList4"/>
    <dgm:cxn modelId="{A8F7B7B4-64A3-448F-9774-15B393D65424}" type="presOf" srcId="{AD82E61C-18DE-4189-A09D-1CF923E7FA49}" destId="{4A97CDCB-EAB6-4792-BB97-F29007166CAC}" srcOrd="1" destOrd="2" presId="urn:microsoft.com/office/officeart/2005/8/layout/vList4"/>
    <dgm:cxn modelId="{B4D57F14-5857-472C-BDA0-4B3749C99A82}" type="presOf" srcId="{8395A920-9C77-4820-A76F-A0D2EC5EB361}" destId="{DF344B22-785E-40A5-B65F-90A0D32F16E3}" srcOrd="0" destOrd="0" presId="urn:microsoft.com/office/officeart/2005/8/layout/vList4"/>
    <dgm:cxn modelId="{2C1A7E99-BFA7-4BC6-80B2-CC9094EE39B1}" type="presOf" srcId="{3BF7F1FF-B677-47CF-B0BA-27373871A1EF}" destId="{4A97CDCB-EAB6-4792-BB97-F29007166CAC}" srcOrd="1" destOrd="0" presId="urn:microsoft.com/office/officeart/2005/8/layout/vList4"/>
    <dgm:cxn modelId="{F1B0A9A4-3E06-44B6-8006-0704FD0DA6AA}" srcId="{F671F0B1-8F24-4AB2-901B-4165020A75AA}" destId="{26000468-0A75-4D39-8733-B11F84E745DF}" srcOrd="1" destOrd="0" parTransId="{62C1CC72-D569-4528-8675-390B25FC69A6}" sibTransId="{669A4E48-88A3-40FA-8AB0-4ED43BEEA377}"/>
    <dgm:cxn modelId="{9E4E2B76-B137-4360-9554-A436EDC706B2}" type="presOf" srcId="{4943EF43-8DD8-418E-9B31-7886F92433D7}" destId="{5AE19605-7DBA-4114-BBF4-B26B8E9A7CFF}" srcOrd="1" destOrd="1" presId="urn:microsoft.com/office/officeart/2005/8/layout/vList4"/>
    <dgm:cxn modelId="{6D01AEAD-AF52-45E4-A24D-53BBFFE81A47}" type="presOf" srcId="{945C197C-2143-4B77-8968-6DA86EA470B8}" destId="{C1FC4D7D-7E52-455A-8CE5-64A05B6AAECF}" srcOrd="0" destOrd="0" presId="urn:microsoft.com/office/officeart/2005/8/layout/vList4"/>
    <dgm:cxn modelId="{6EC73310-03AF-4AE0-ACA5-67F9873192F6}" type="presOf" srcId="{26000468-0A75-4D39-8733-B11F84E745DF}" destId="{D93BD71D-EBFB-4FD7-A466-5DEE946FB494}" srcOrd="1" destOrd="0" presId="urn:microsoft.com/office/officeart/2005/8/layout/vList4"/>
    <dgm:cxn modelId="{C09F21E2-FEC7-43FD-9E1F-73C6BAAF4A2B}" srcId="{F671F0B1-8F24-4AB2-901B-4165020A75AA}" destId="{3BF7F1FF-B677-47CF-B0BA-27373871A1EF}" srcOrd="4" destOrd="0" parTransId="{CBB03BBB-AA7E-4FA6-A5AE-D049F2536E01}" sibTransId="{8A9F21CB-0495-4B3C-BB79-709A0EAB911F}"/>
    <dgm:cxn modelId="{3BD1E44B-1B38-4914-A108-C02F8CC3B575}" srcId="{F671F0B1-8F24-4AB2-901B-4165020A75AA}" destId="{8395A920-9C77-4820-A76F-A0D2EC5EB361}" srcOrd="2" destOrd="0" parTransId="{7F5872AE-AB63-4EF5-B069-9A37A5038DC7}" sibTransId="{629DE05A-9655-4C17-8D02-441C111FF0BA}"/>
    <dgm:cxn modelId="{6FDFD769-3DF3-4EBB-887A-2B66F8FADA62}" type="presOf" srcId="{1B2BC722-4AD3-4130-BAF8-47F29253C111}" destId="{5AE19605-7DBA-4114-BBF4-B26B8E9A7CFF}" srcOrd="1" destOrd="0" presId="urn:microsoft.com/office/officeart/2005/8/layout/vList4"/>
    <dgm:cxn modelId="{9CA51013-DDCD-4F1A-A69B-7930FFD3250D}" type="presOf" srcId="{26000468-0A75-4D39-8733-B11F84E745DF}" destId="{6471B9ED-52A2-4493-91ED-AAB609C75662}" srcOrd="0" destOrd="0" presId="urn:microsoft.com/office/officeart/2005/8/layout/vList4"/>
    <dgm:cxn modelId="{22026553-3F67-46A1-951F-7B1E88E10D99}" type="presOf" srcId="{19A80F48-5CDA-455D-B30B-3DDBE8A8EFC8}" destId="{6471B9ED-52A2-4493-91ED-AAB609C75662}" srcOrd="0" destOrd="1" presId="urn:microsoft.com/office/officeart/2005/8/layout/vList4"/>
    <dgm:cxn modelId="{A81F9362-7FCE-4355-95FA-330239062CDE}" srcId="{F671F0B1-8F24-4AB2-901B-4165020A75AA}" destId="{1B2BC722-4AD3-4130-BAF8-47F29253C111}" srcOrd="0" destOrd="0" parTransId="{BF528723-5200-43E4-88D6-6FC028E8B6A6}" sibTransId="{EE38E636-437B-4905-AF93-24C5593D2EF9}"/>
    <dgm:cxn modelId="{4C8F275B-8F72-4037-A0E2-D07CC8FC9CFF}" type="presOf" srcId="{6551F48F-6EB4-4CC9-A37C-644966A91F29}" destId="{5AE19605-7DBA-4114-BBF4-B26B8E9A7CFF}" srcOrd="1" destOrd="2" presId="urn:microsoft.com/office/officeart/2005/8/layout/vList4"/>
    <dgm:cxn modelId="{F2FA255C-79DE-484D-B220-EA83695B71F9}" srcId="{F671F0B1-8F24-4AB2-901B-4165020A75AA}" destId="{945C197C-2143-4B77-8968-6DA86EA470B8}" srcOrd="3" destOrd="0" parTransId="{7D2607B0-04EC-4AFD-BD55-84DB075982B4}" sibTransId="{1FA2DE81-3DF1-464A-B60E-58CDDAE0EC8D}"/>
    <dgm:cxn modelId="{C1D25C56-ECEB-4564-8D43-EAC5DD4927C1}" srcId="{1B2BC722-4AD3-4130-BAF8-47F29253C111}" destId="{6551F48F-6EB4-4CC9-A37C-644966A91F29}" srcOrd="1" destOrd="0" parTransId="{9F117C2B-711B-46FB-9B13-5710D601A0B2}" sibTransId="{BC5EF16D-9599-4065-955D-1573BBFBCC20}"/>
    <dgm:cxn modelId="{6FB943E0-6140-43BA-B7EF-34C52B95D42E}" type="presOf" srcId="{4943EF43-8DD8-418E-9B31-7886F92433D7}" destId="{16582D94-9681-4523-BA3D-E58200F0C660}" srcOrd="0" destOrd="1" presId="urn:microsoft.com/office/officeart/2005/8/layout/vList4"/>
    <dgm:cxn modelId="{37E437B9-CB01-4D40-9BE6-A9D79F9814E1}" srcId="{3BF7F1FF-B677-47CF-B0BA-27373871A1EF}" destId="{4DE9B7B4-6B1B-4213-A183-AE5761B19071}" srcOrd="0" destOrd="0" parTransId="{9ED72EE1-B535-4525-8E91-E6EC0E647C62}" sibTransId="{00C9013C-C973-4F50-81E2-AF758C5C6CEF}"/>
    <dgm:cxn modelId="{94F2700B-7E37-43A2-A0F2-7899ED036C06}" type="presOf" srcId="{F671F0B1-8F24-4AB2-901B-4165020A75AA}" destId="{E668174D-151E-4D66-9BE3-A5F696EFBEB8}" srcOrd="0" destOrd="0" presId="urn:microsoft.com/office/officeart/2005/8/layout/vList4"/>
    <dgm:cxn modelId="{2F669733-C6A4-450E-B7FD-C6DD2778CBF8}" type="presOf" srcId="{945C197C-2143-4B77-8968-6DA86EA470B8}" destId="{F4B4ED32-1904-4F63-B0C2-CE241966EDBB}" srcOrd="1" destOrd="0" presId="urn:microsoft.com/office/officeart/2005/8/layout/vList4"/>
    <dgm:cxn modelId="{71587FF6-45B9-410B-AA20-7A1F798432F1}" type="presOf" srcId="{6551F48F-6EB4-4CC9-A37C-644966A91F29}" destId="{16582D94-9681-4523-BA3D-E58200F0C660}" srcOrd="0" destOrd="2" presId="urn:microsoft.com/office/officeart/2005/8/layout/vList4"/>
    <dgm:cxn modelId="{C6C3DEC2-C689-4D99-A924-3C2BB5D981EE}" type="presOf" srcId="{4DE9B7B4-6B1B-4213-A183-AE5761B19071}" destId="{4A97CDCB-EAB6-4792-BB97-F29007166CAC}" srcOrd="1" destOrd="1" presId="urn:microsoft.com/office/officeart/2005/8/layout/vList4"/>
    <dgm:cxn modelId="{87E92C28-5FAB-4DFB-A117-FDA5FF6CDEA9}" srcId="{1B2BC722-4AD3-4130-BAF8-47F29253C111}" destId="{4943EF43-8DD8-418E-9B31-7886F92433D7}" srcOrd="0" destOrd="0" parTransId="{0C06E308-A79D-48CA-8525-51EE32D4B09B}" sibTransId="{1431C3C4-B1F0-4B41-96FE-55B1C6F2BC52}"/>
    <dgm:cxn modelId="{0FF8B274-D921-4487-A17A-C47C8C9D5B94}" type="presOf" srcId="{19A80F48-5CDA-455D-B30B-3DDBE8A8EFC8}" destId="{D93BD71D-EBFB-4FD7-A466-5DEE946FB494}" srcOrd="1" destOrd="1" presId="urn:microsoft.com/office/officeart/2005/8/layout/vList4"/>
    <dgm:cxn modelId="{1B9E1C9C-C305-43A5-A836-0B8E934AC615}" srcId="{26000468-0A75-4D39-8733-B11F84E745DF}" destId="{19A80F48-5CDA-455D-B30B-3DDBE8A8EFC8}" srcOrd="0" destOrd="0" parTransId="{21E218FF-13BD-4A46-B2A3-0356CE373277}" sibTransId="{4DFB49A9-8D57-4670-9B17-B4EFA36CD1E5}"/>
    <dgm:cxn modelId="{D0FD05F8-F6A9-4ECB-A3E1-20F4E6F6A690}" type="presParOf" srcId="{E668174D-151E-4D66-9BE3-A5F696EFBEB8}" destId="{6A39CC40-3897-4533-B5FA-674BB96E4641}" srcOrd="0" destOrd="0" presId="urn:microsoft.com/office/officeart/2005/8/layout/vList4"/>
    <dgm:cxn modelId="{295C236E-C579-4639-8F96-22643CB56571}" type="presParOf" srcId="{6A39CC40-3897-4533-B5FA-674BB96E4641}" destId="{16582D94-9681-4523-BA3D-E58200F0C660}" srcOrd="0" destOrd="0" presId="urn:microsoft.com/office/officeart/2005/8/layout/vList4"/>
    <dgm:cxn modelId="{78A23159-3799-4B6C-9AC0-1B1BBFA4987E}" type="presParOf" srcId="{6A39CC40-3897-4533-B5FA-674BB96E4641}" destId="{BEBCE5FB-8974-4C62-AD12-C7D14FAB6D4F}" srcOrd="1" destOrd="0" presId="urn:microsoft.com/office/officeart/2005/8/layout/vList4"/>
    <dgm:cxn modelId="{34E57B14-F54B-4843-BE70-B5E9F8CCE0E8}" type="presParOf" srcId="{6A39CC40-3897-4533-B5FA-674BB96E4641}" destId="{5AE19605-7DBA-4114-BBF4-B26B8E9A7CFF}" srcOrd="2" destOrd="0" presId="urn:microsoft.com/office/officeart/2005/8/layout/vList4"/>
    <dgm:cxn modelId="{698B62B7-5B83-421F-8E06-37A798E31D8C}" type="presParOf" srcId="{E668174D-151E-4D66-9BE3-A5F696EFBEB8}" destId="{FD629A8D-E9DF-427C-9971-907DAC912712}" srcOrd="1" destOrd="0" presId="urn:microsoft.com/office/officeart/2005/8/layout/vList4"/>
    <dgm:cxn modelId="{0869B100-691B-4F53-BE5E-D541FB717E3A}" type="presParOf" srcId="{E668174D-151E-4D66-9BE3-A5F696EFBEB8}" destId="{C210D745-1896-4E51-B8BE-A00C188D3588}" srcOrd="2" destOrd="0" presId="urn:microsoft.com/office/officeart/2005/8/layout/vList4"/>
    <dgm:cxn modelId="{02F720A7-7FD3-4604-8B9D-1960E41C081C}" type="presParOf" srcId="{C210D745-1896-4E51-B8BE-A00C188D3588}" destId="{6471B9ED-52A2-4493-91ED-AAB609C75662}" srcOrd="0" destOrd="0" presId="urn:microsoft.com/office/officeart/2005/8/layout/vList4"/>
    <dgm:cxn modelId="{B1DEF089-9C63-4819-A420-EBC43D2819EC}" type="presParOf" srcId="{C210D745-1896-4E51-B8BE-A00C188D3588}" destId="{6BCF4586-77DB-4060-B500-8FD7BA3DF677}" srcOrd="1" destOrd="0" presId="urn:microsoft.com/office/officeart/2005/8/layout/vList4"/>
    <dgm:cxn modelId="{7A4AD9F4-DA54-40B8-9350-25E1BFA394F2}" type="presParOf" srcId="{C210D745-1896-4E51-B8BE-A00C188D3588}" destId="{D93BD71D-EBFB-4FD7-A466-5DEE946FB494}" srcOrd="2" destOrd="0" presId="urn:microsoft.com/office/officeart/2005/8/layout/vList4"/>
    <dgm:cxn modelId="{6EF8EA49-A44D-476E-BC08-9141E3269569}" type="presParOf" srcId="{E668174D-151E-4D66-9BE3-A5F696EFBEB8}" destId="{15465B4C-31FC-480B-A296-004B67BFAEA5}" srcOrd="3" destOrd="0" presId="urn:microsoft.com/office/officeart/2005/8/layout/vList4"/>
    <dgm:cxn modelId="{39DB449C-94AA-4F5B-9095-4DE3CBEA88F5}" type="presParOf" srcId="{E668174D-151E-4D66-9BE3-A5F696EFBEB8}" destId="{3A2A825A-EA03-4BD2-8203-09F90587AE32}" srcOrd="4" destOrd="0" presId="urn:microsoft.com/office/officeart/2005/8/layout/vList4"/>
    <dgm:cxn modelId="{9A77A3B3-3611-445B-9AF9-5A168EA1BD6F}" type="presParOf" srcId="{3A2A825A-EA03-4BD2-8203-09F90587AE32}" destId="{DF344B22-785E-40A5-B65F-90A0D32F16E3}" srcOrd="0" destOrd="0" presId="urn:microsoft.com/office/officeart/2005/8/layout/vList4"/>
    <dgm:cxn modelId="{0640D446-D304-4307-A932-47E9F5D9A112}" type="presParOf" srcId="{3A2A825A-EA03-4BD2-8203-09F90587AE32}" destId="{0CFD9EC8-B056-4BDA-AE4A-BDAD3E6DED52}" srcOrd="1" destOrd="0" presId="urn:microsoft.com/office/officeart/2005/8/layout/vList4"/>
    <dgm:cxn modelId="{F23F6263-F5E3-4731-AF8E-A5CF8FEAAF8B}" type="presParOf" srcId="{3A2A825A-EA03-4BD2-8203-09F90587AE32}" destId="{BF10B785-A735-46FC-95F4-D2E2FCBD0543}" srcOrd="2" destOrd="0" presId="urn:microsoft.com/office/officeart/2005/8/layout/vList4"/>
    <dgm:cxn modelId="{49062341-5EA4-4D29-B583-488D4DE4CD9E}" type="presParOf" srcId="{E668174D-151E-4D66-9BE3-A5F696EFBEB8}" destId="{D7DE8ED0-93AB-4A89-9CAE-58CBB8E23DC6}" srcOrd="5" destOrd="0" presId="urn:microsoft.com/office/officeart/2005/8/layout/vList4"/>
    <dgm:cxn modelId="{C0EA71C4-76BB-4AEF-BCAF-0C9F51D5AFAD}" type="presParOf" srcId="{E668174D-151E-4D66-9BE3-A5F696EFBEB8}" destId="{3F32E4AE-0BDF-4BE4-AE9F-0034D112BF59}" srcOrd="6" destOrd="0" presId="urn:microsoft.com/office/officeart/2005/8/layout/vList4"/>
    <dgm:cxn modelId="{E9657627-3EEB-45B4-8EB6-4E4B9A15F7A5}" type="presParOf" srcId="{3F32E4AE-0BDF-4BE4-AE9F-0034D112BF59}" destId="{C1FC4D7D-7E52-455A-8CE5-64A05B6AAECF}" srcOrd="0" destOrd="0" presId="urn:microsoft.com/office/officeart/2005/8/layout/vList4"/>
    <dgm:cxn modelId="{E5B3EDFC-E83B-4DDF-8050-F077B5D11FDC}" type="presParOf" srcId="{3F32E4AE-0BDF-4BE4-AE9F-0034D112BF59}" destId="{C5F5EE23-5BEC-4C4B-A76E-6FC8EED3759B}" srcOrd="1" destOrd="0" presId="urn:microsoft.com/office/officeart/2005/8/layout/vList4"/>
    <dgm:cxn modelId="{252900AD-5CA8-4AD8-B3AB-FAFFD15C7CDA}" type="presParOf" srcId="{3F32E4AE-0BDF-4BE4-AE9F-0034D112BF59}" destId="{F4B4ED32-1904-4F63-B0C2-CE241966EDBB}" srcOrd="2" destOrd="0" presId="urn:microsoft.com/office/officeart/2005/8/layout/vList4"/>
    <dgm:cxn modelId="{29768C1F-BC97-4488-8BC2-B46C69DB382E}" type="presParOf" srcId="{E668174D-151E-4D66-9BE3-A5F696EFBEB8}" destId="{64D4C073-E2F9-4D14-931B-215835D152CA}" srcOrd="7" destOrd="0" presId="urn:microsoft.com/office/officeart/2005/8/layout/vList4"/>
    <dgm:cxn modelId="{34DDE161-0BAD-4E43-87EC-F8529C6CAB5C}" type="presParOf" srcId="{E668174D-151E-4D66-9BE3-A5F696EFBEB8}" destId="{179EAF1C-CDCA-48BF-BD32-30B24B4F8A70}" srcOrd="8" destOrd="0" presId="urn:microsoft.com/office/officeart/2005/8/layout/vList4"/>
    <dgm:cxn modelId="{62F9059C-5ADC-4008-8477-36B0908A1539}" type="presParOf" srcId="{179EAF1C-CDCA-48BF-BD32-30B24B4F8A70}" destId="{185CDC36-2124-4D2B-A0F1-0A631314D479}" srcOrd="0" destOrd="0" presId="urn:microsoft.com/office/officeart/2005/8/layout/vList4"/>
    <dgm:cxn modelId="{324C84AF-1088-43CC-918B-373A1B556B9A}" type="presParOf" srcId="{179EAF1C-CDCA-48BF-BD32-30B24B4F8A70}" destId="{2DE4B560-CE2F-4EC0-822E-B215A48A2ADB}" srcOrd="1" destOrd="0" presId="urn:microsoft.com/office/officeart/2005/8/layout/vList4"/>
    <dgm:cxn modelId="{1E6835E4-73AB-46D1-A187-E1AC81188485}" type="presParOf" srcId="{179EAF1C-CDCA-48BF-BD32-30B24B4F8A70}" destId="{4A97CDCB-EAB6-4792-BB97-F29007166CA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84F16C-C6B1-4A9F-898D-55E627303158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</dgm:pt>
    <dgm:pt modelId="{D5961C9E-CB91-408D-9793-BF5A582A6D79}">
      <dgm:prSet phldrT="[텍스트]" custT="1"/>
      <dgm:spPr/>
      <dgm:t>
        <a:bodyPr/>
        <a:lstStyle/>
        <a:p>
          <a:pPr latinLnBrk="1"/>
          <a:r>
            <a:rPr lang="ko-KR" altLang="en-US" sz="1200" b="1" dirty="0" smtClean="0"/>
            <a:t>현장설치</a:t>
          </a:r>
          <a:endParaRPr lang="ko-KR" altLang="en-US" sz="1200" b="1" dirty="0"/>
        </a:p>
      </dgm:t>
    </dgm:pt>
    <dgm:pt modelId="{01821E0E-C70D-43E5-893F-C230934EFEDB}" type="parTrans" cxnId="{5211C985-3D44-4F11-9457-8D8458A18F9A}">
      <dgm:prSet/>
      <dgm:spPr/>
      <dgm:t>
        <a:bodyPr/>
        <a:lstStyle/>
        <a:p>
          <a:pPr latinLnBrk="1"/>
          <a:endParaRPr lang="ko-KR" altLang="en-US" sz="4800" b="1"/>
        </a:p>
      </dgm:t>
    </dgm:pt>
    <dgm:pt modelId="{FCE3C73E-3179-4253-A848-3321D8FFE962}" type="sibTrans" cxnId="{5211C985-3D44-4F11-9457-8D8458A18F9A}">
      <dgm:prSet/>
      <dgm:spPr/>
      <dgm:t>
        <a:bodyPr/>
        <a:lstStyle/>
        <a:p>
          <a:pPr latinLnBrk="1"/>
          <a:endParaRPr lang="ko-KR" altLang="en-US" sz="4800" b="1"/>
        </a:p>
      </dgm:t>
    </dgm:pt>
    <dgm:pt modelId="{10D28252-C141-4A81-97B8-E06B2DCC8861}">
      <dgm:prSet phldrT="[텍스트]" custT="1"/>
      <dgm:spPr/>
      <dgm:t>
        <a:bodyPr/>
        <a:lstStyle/>
        <a:p>
          <a:pPr latinLnBrk="1"/>
          <a:r>
            <a:rPr lang="ko-KR" altLang="en-US" sz="1200" b="1" dirty="0" smtClean="0"/>
            <a:t>모델하우스설치</a:t>
          </a:r>
          <a:endParaRPr lang="ko-KR" altLang="en-US" sz="1200" b="1" dirty="0"/>
        </a:p>
      </dgm:t>
    </dgm:pt>
    <dgm:pt modelId="{B6892403-3C7F-4E20-9B56-48DAC8AFD96A}" type="parTrans" cxnId="{03035238-8D5F-46BE-A71E-C0B48034F00F}">
      <dgm:prSet/>
      <dgm:spPr/>
      <dgm:t>
        <a:bodyPr/>
        <a:lstStyle/>
        <a:p>
          <a:pPr latinLnBrk="1"/>
          <a:endParaRPr lang="ko-KR" altLang="en-US" sz="4800" b="1"/>
        </a:p>
      </dgm:t>
    </dgm:pt>
    <dgm:pt modelId="{BC4C2EA1-335A-456F-9CDD-308C256AE4EB}" type="sibTrans" cxnId="{03035238-8D5F-46BE-A71E-C0B48034F00F}">
      <dgm:prSet/>
      <dgm:spPr/>
      <dgm:t>
        <a:bodyPr/>
        <a:lstStyle/>
        <a:p>
          <a:pPr latinLnBrk="1"/>
          <a:endParaRPr lang="ko-KR" altLang="en-US" sz="4800" b="1"/>
        </a:p>
      </dgm:t>
    </dgm:pt>
    <dgm:pt modelId="{B5422666-B2E2-47BB-B9B0-C54F698D2E85}">
      <dgm:prSet phldrT="[텍스트]" custT="1"/>
      <dgm:spPr/>
      <dgm:t>
        <a:bodyPr/>
        <a:lstStyle/>
        <a:p>
          <a:pPr latinLnBrk="1"/>
          <a:r>
            <a:rPr lang="ko-KR" altLang="en-US" sz="1200" b="1" dirty="0" err="1" smtClean="0"/>
            <a:t>도면설계</a:t>
          </a:r>
          <a:endParaRPr lang="ko-KR" altLang="en-US" sz="1200" b="1" dirty="0"/>
        </a:p>
      </dgm:t>
    </dgm:pt>
    <dgm:pt modelId="{5A7367E1-D116-46ED-BBC5-D7DDFA30BEED}" type="parTrans" cxnId="{E486A75B-85D4-4111-9464-8887B29A0B9F}">
      <dgm:prSet/>
      <dgm:spPr/>
      <dgm:t>
        <a:bodyPr/>
        <a:lstStyle/>
        <a:p>
          <a:pPr latinLnBrk="1"/>
          <a:endParaRPr lang="ko-KR" altLang="en-US" sz="4800" b="1"/>
        </a:p>
      </dgm:t>
    </dgm:pt>
    <dgm:pt modelId="{C8E77387-4FFD-414E-8E2D-7593F8FA5606}" type="sibTrans" cxnId="{E486A75B-85D4-4111-9464-8887B29A0B9F}">
      <dgm:prSet/>
      <dgm:spPr/>
      <dgm:t>
        <a:bodyPr/>
        <a:lstStyle/>
        <a:p>
          <a:pPr latinLnBrk="1"/>
          <a:endParaRPr lang="ko-KR" altLang="en-US" sz="4800" b="1"/>
        </a:p>
      </dgm:t>
    </dgm:pt>
    <dgm:pt modelId="{CC6D4FBD-4C41-4E1B-B33B-C588BEC08B93}">
      <dgm:prSet phldrT="[텍스트]" custT="1"/>
      <dgm:spPr/>
      <dgm:t>
        <a:bodyPr/>
        <a:lstStyle/>
        <a:p>
          <a:pPr latinLnBrk="1"/>
          <a:r>
            <a:rPr lang="ko-KR" altLang="en-US" sz="1200" b="1" dirty="0" smtClean="0"/>
            <a:t>사전협의</a:t>
          </a:r>
          <a:endParaRPr lang="ko-KR" altLang="en-US" sz="1200" b="1" dirty="0"/>
        </a:p>
      </dgm:t>
    </dgm:pt>
    <dgm:pt modelId="{C2A9469C-E042-4E3B-B8DD-283EC6729F44}" type="parTrans" cxnId="{5ACB740B-7759-486E-BB0E-034F41E10F27}">
      <dgm:prSet/>
      <dgm:spPr/>
      <dgm:t>
        <a:bodyPr/>
        <a:lstStyle/>
        <a:p>
          <a:pPr latinLnBrk="1"/>
          <a:endParaRPr lang="ko-KR" altLang="en-US" sz="4000"/>
        </a:p>
      </dgm:t>
    </dgm:pt>
    <dgm:pt modelId="{6D804A07-2B43-41DC-9D4C-C8B18672D3E5}" type="sibTrans" cxnId="{5ACB740B-7759-486E-BB0E-034F41E10F27}">
      <dgm:prSet/>
      <dgm:spPr/>
      <dgm:t>
        <a:bodyPr/>
        <a:lstStyle/>
        <a:p>
          <a:pPr latinLnBrk="1"/>
          <a:endParaRPr lang="ko-KR" altLang="en-US" sz="4000"/>
        </a:p>
      </dgm:t>
    </dgm:pt>
    <dgm:pt modelId="{C15CEE2D-3571-4CD4-8A1F-5221FFB65636}">
      <dgm:prSet phldrT="[텍스트]" custT="1"/>
      <dgm:spPr/>
      <dgm:t>
        <a:bodyPr/>
        <a:lstStyle/>
        <a:p>
          <a:pPr latinLnBrk="1"/>
          <a:r>
            <a:rPr lang="ko-KR" altLang="en-US" sz="1200" b="1" dirty="0" smtClean="0"/>
            <a:t>유지보수</a:t>
          </a:r>
          <a:endParaRPr lang="ko-KR" altLang="en-US" sz="1200" b="1" dirty="0"/>
        </a:p>
      </dgm:t>
    </dgm:pt>
    <dgm:pt modelId="{9B8B2487-DC93-4A72-A639-ED0B1B14A626}" type="parTrans" cxnId="{5A1D5930-9A58-461C-AA1B-A74454B95DD6}">
      <dgm:prSet/>
      <dgm:spPr/>
      <dgm:t>
        <a:bodyPr/>
        <a:lstStyle/>
        <a:p>
          <a:pPr latinLnBrk="1"/>
          <a:endParaRPr lang="ko-KR" altLang="en-US" sz="4000"/>
        </a:p>
      </dgm:t>
    </dgm:pt>
    <dgm:pt modelId="{8877883D-D30C-4A9C-A37D-A89C8FBA3E48}" type="sibTrans" cxnId="{5A1D5930-9A58-461C-AA1B-A74454B95DD6}">
      <dgm:prSet/>
      <dgm:spPr/>
      <dgm:t>
        <a:bodyPr/>
        <a:lstStyle/>
        <a:p>
          <a:pPr latinLnBrk="1"/>
          <a:endParaRPr lang="ko-KR" altLang="en-US" sz="4000"/>
        </a:p>
      </dgm:t>
    </dgm:pt>
    <dgm:pt modelId="{C5DE3AA5-21B2-462D-9A81-E4956BDA3E33}" type="pres">
      <dgm:prSet presAssocID="{2A84F16C-C6B1-4A9F-898D-55E62730315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F8820F9-F94A-4354-B224-9E7C20E4E9FA}" type="pres">
      <dgm:prSet presAssocID="{C15CEE2D-3571-4CD4-8A1F-5221FFB65636}" presName="Accent1" presStyleCnt="0"/>
      <dgm:spPr/>
    </dgm:pt>
    <dgm:pt modelId="{F08FF83B-3787-436E-A242-B366B0832FFE}" type="pres">
      <dgm:prSet presAssocID="{C15CEE2D-3571-4CD4-8A1F-5221FFB65636}" presName="Accent" presStyleLbl="node1" presStyleIdx="0" presStyleCnt="5"/>
      <dgm:spPr/>
    </dgm:pt>
    <dgm:pt modelId="{A04FAF65-B766-4165-A85A-D598420F34B9}" type="pres">
      <dgm:prSet presAssocID="{C15CEE2D-3571-4CD4-8A1F-5221FFB65636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AE6018A-0D51-47C0-A309-B9E47070CBC9}" type="pres">
      <dgm:prSet presAssocID="{D5961C9E-CB91-408D-9793-BF5A582A6D79}" presName="Accent2" presStyleCnt="0"/>
      <dgm:spPr/>
    </dgm:pt>
    <dgm:pt modelId="{727228DA-2F5C-45F0-B18A-BAC9B953E602}" type="pres">
      <dgm:prSet presAssocID="{D5961C9E-CB91-408D-9793-BF5A582A6D79}" presName="Accent" presStyleLbl="node1" presStyleIdx="1" presStyleCnt="5"/>
      <dgm:spPr/>
    </dgm:pt>
    <dgm:pt modelId="{2CC2A128-1F35-4FE1-8272-16D647A68813}" type="pres">
      <dgm:prSet presAssocID="{D5961C9E-CB91-408D-9793-BF5A582A6D79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C18003F-5BB0-401C-B489-B42AF0435ADE}" type="pres">
      <dgm:prSet presAssocID="{10D28252-C141-4A81-97B8-E06B2DCC8861}" presName="Accent3" presStyleCnt="0"/>
      <dgm:spPr/>
    </dgm:pt>
    <dgm:pt modelId="{1D8E2D55-DDF5-45BA-B487-E933F8E65B62}" type="pres">
      <dgm:prSet presAssocID="{10D28252-C141-4A81-97B8-E06B2DCC8861}" presName="Accent" presStyleLbl="node1" presStyleIdx="2" presStyleCnt="5"/>
      <dgm:spPr/>
    </dgm:pt>
    <dgm:pt modelId="{70061272-49BD-4423-90FF-BEAD6EAA19FB}" type="pres">
      <dgm:prSet presAssocID="{10D28252-C141-4A81-97B8-E06B2DCC8861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865704D-16F9-4220-A15F-3E6E735CF5B9}" type="pres">
      <dgm:prSet presAssocID="{B5422666-B2E2-47BB-B9B0-C54F698D2E85}" presName="Accent4" presStyleCnt="0"/>
      <dgm:spPr/>
    </dgm:pt>
    <dgm:pt modelId="{6463181F-156A-4BE7-AB02-33F36F9C00FE}" type="pres">
      <dgm:prSet presAssocID="{B5422666-B2E2-47BB-B9B0-C54F698D2E85}" presName="Accent" presStyleLbl="node1" presStyleIdx="3" presStyleCnt="5"/>
      <dgm:spPr/>
    </dgm:pt>
    <dgm:pt modelId="{36FBCEE4-C1FF-46A4-8720-B9E67144BE2D}" type="pres">
      <dgm:prSet presAssocID="{B5422666-B2E2-47BB-B9B0-C54F698D2E85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1071E68-1C07-4095-B50A-8320A9FE2572}" type="pres">
      <dgm:prSet presAssocID="{CC6D4FBD-4C41-4E1B-B33B-C588BEC08B93}" presName="Accent5" presStyleCnt="0"/>
      <dgm:spPr/>
    </dgm:pt>
    <dgm:pt modelId="{31D8EE4C-0081-42E8-AF06-78979692882D}" type="pres">
      <dgm:prSet presAssocID="{CC6D4FBD-4C41-4E1B-B33B-C588BEC08B93}" presName="Accent" presStyleLbl="node1" presStyleIdx="4" presStyleCnt="5"/>
      <dgm:spPr/>
    </dgm:pt>
    <dgm:pt modelId="{56C5E838-4C32-4B8A-A79D-85D10E5B7735}" type="pres">
      <dgm:prSet presAssocID="{CC6D4FBD-4C41-4E1B-B33B-C588BEC08B93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ACB740B-7759-486E-BB0E-034F41E10F27}" srcId="{2A84F16C-C6B1-4A9F-898D-55E627303158}" destId="{CC6D4FBD-4C41-4E1B-B33B-C588BEC08B93}" srcOrd="4" destOrd="0" parTransId="{C2A9469C-E042-4E3B-B8DD-283EC6729F44}" sibTransId="{6D804A07-2B43-41DC-9D4C-C8B18672D3E5}"/>
    <dgm:cxn modelId="{E2B13E16-B214-4B7E-BB48-9D2A9B82F24F}" type="presOf" srcId="{2A84F16C-C6B1-4A9F-898D-55E627303158}" destId="{C5DE3AA5-21B2-462D-9A81-E4956BDA3E33}" srcOrd="0" destOrd="0" presId="urn:microsoft.com/office/officeart/2009/layout/CircleArrowProcess"/>
    <dgm:cxn modelId="{BF6CDE25-F9E1-4CBE-94EB-5EF717161A20}" type="presOf" srcId="{B5422666-B2E2-47BB-B9B0-C54F698D2E85}" destId="{36FBCEE4-C1FF-46A4-8720-B9E67144BE2D}" srcOrd="0" destOrd="0" presId="urn:microsoft.com/office/officeart/2009/layout/CircleArrowProcess"/>
    <dgm:cxn modelId="{5211C985-3D44-4F11-9457-8D8458A18F9A}" srcId="{2A84F16C-C6B1-4A9F-898D-55E627303158}" destId="{D5961C9E-CB91-408D-9793-BF5A582A6D79}" srcOrd="1" destOrd="0" parTransId="{01821E0E-C70D-43E5-893F-C230934EFEDB}" sibTransId="{FCE3C73E-3179-4253-A848-3321D8FFE962}"/>
    <dgm:cxn modelId="{9B4EF839-B852-4C52-BB8A-2844B2BF9D1C}" type="presOf" srcId="{10D28252-C141-4A81-97B8-E06B2DCC8861}" destId="{70061272-49BD-4423-90FF-BEAD6EAA19FB}" srcOrd="0" destOrd="0" presId="urn:microsoft.com/office/officeart/2009/layout/CircleArrowProcess"/>
    <dgm:cxn modelId="{03035238-8D5F-46BE-A71E-C0B48034F00F}" srcId="{2A84F16C-C6B1-4A9F-898D-55E627303158}" destId="{10D28252-C141-4A81-97B8-E06B2DCC8861}" srcOrd="2" destOrd="0" parTransId="{B6892403-3C7F-4E20-9B56-48DAC8AFD96A}" sibTransId="{BC4C2EA1-335A-456F-9CDD-308C256AE4EB}"/>
    <dgm:cxn modelId="{67C849B8-3466-4D45-995C-A421014BEBB0}" type="presOf" srcId="{CC6D4FBD-4C41-4E1B-B33B-C588BEC08B93}" destId="{56C5E838-4C32-4B8A-A79D-85D10E5B7735}" srcOrd="0" destOrd="0" presId="urn:microsoft.com/office/officeart/2009/layout/CircleArrowProcess"/>
    <dgm:cxn modelId="{3ACE81AB-D433-41E5-ACF1-83E7597ACA84}" type="presOf" srcId="{D5961C9E-CB91-408D-9793-BF5A582A6D79}" destId="{2CC2A128-1F35-4FE1-8272-16D647A68813}" srcOrd="0" destOrd="0" presId="urn:microsoft.com/office/officeart/2009/layout/CircleArrowProcess"/>
    <dgm:cxn modelId="{E486A75B-85D4-4111-9464-8887B29A0B9F}" srcId="{2A84F16C-C6B1-4A9F-898D-55E627303158}" destId="{B5422666-B2E2-47BB-B9B0-C54F698D2E85}" srcOrd="3" destOrd="0" parTransId="{5A7367E1-D116-46ED-BBC5-D7DDFA30BEED}" sibTransId="{C8E77387-4FFD-414E-8E2D-7593F8FA5606}"/>
    <dgm:cxn modelId="{5A1D5930-9A58-461C-AA1B-A74454B95DD6}" srcId="{2A84F16C-C6B1-4A9F-898D-55E627303158}" destId="{C15CEE2D-3571-4CD4-8A1F-5221FFB65636}" srcOrd="0" destOrd="0" parTransId="{9B8B2487-DC93-4A72-A639-ED0B1B14A626}" sibTransId="{8877883D-D30C-4A9C-A37D-A89C8FBA3E48}"/>
    <dgm:cxn modelId="{A16D9621-0DF7-40DC-8350-BDC66F0A5FCC}" type="presOf" srcId="{C15CEE2D-3571-4CD4-8A1F-5221FFB65636}" destId="{A04FAF65-B766-4165-A85A-D598420F34B9}" srcOrd="0" destOrd="0" presId="urn:microsoft.com/office/officeart/2009/layout/CircleArrowProcess"/>
    <dgm:cxn modelId="{BB7025C1-E332-4EE7-92E6-41EE8B09E773}" type="presParOf" srcId="{C5DE3AA5-21B2-462D-9A81-E4956BDA3E33}" destId="{3F8820F9-F94A-4354-B224-9E7C20E4E9FA}" srcOrd="0" destOrd="0" presId="urn:microsoft.com/office/officeart/2009/layout/CircleArrowProcess"/>
    <dgm:cxn modelId="{2D1F4B7B-BF6A-44AA-A103-B169250E349E}" type="presParOf" srcId="{3F8820F9-F94A-4354-B224-9E7C20E4E9FA}" destId="{F08FF83B-3787-436E-A242-B366B0832FFE}" srcOrd="0" destOrd="0" presId="urn:microsoft.com/office/officeart/2009/layout/CircleArrowProcess"/>
    <dgm:cxn modelId="{D70EDB17-7429-4D5F-BE5D-55722B70E65F}" type="presParOf" srcId="{C5DE3AA5-21B2-462D-9A81-E4956BDA3E33}" destId="{A04FAF65-B766-4165-A85A-D598420F34B9}" srcOrd="1" destOrd="0" presId="urn:microsoft.com/office/officeart/2009/layout/CircleArrowProcess"/>
    <dgm:cxn modelId="{DD683E42-6DB7-4EE6-9431-F000C3A0E631}" type="presParOf" srcId="{C5DE3AA5-21B2-462D-9A81-E4956BDA3E33}" destId="{AAE6018A-0D51-47C0-A309-B9E47070CBC9}" srcOrd="2" destOrd="0" presId="urn:microsoft.com/office/officeart/2009/layout/CircleArrowProcess"/>
    <dgm:cxn modelId="{4387D4ED-6F3B-4866-90BA-1D7714D3424F}" type="presParOf" srcId="{AAE6018A-0D51-47C0-A309-B9E47070CBC9}" destId="{727228DA-2F5C-45F0-B18A-BAC9B953E602}" srcOrd="0" destOrd="0" presId="urn:microsoft.com/office/officeart/2009/layout/CircleArrowProcess"/>
    <dgm:cxn modelId="{BDDFF5ED-CE20-469E-93D7-0163C54787B1}" type="presParOf" srcId="{C5DE3AA5-21B2-462D-9A81-E4956BDA3E33}" destId="{2CC2A128-1F35-4FE1-8272-16D647A68813}" srcOrd="3" destOrd="0" presId="urn:microsoft.com/office/officeart/2009/layout/CircleArrowProcess"/>
    <dgm:cxn modelId="{A861B74C-8DBD-444F-B09D-68AAD70A2AF8}" type="presParOf" srcId="{C5DE3AA5-21B2-462D-9A81-E4956BDA3E33}" destId="{BC18003F-5BB0-401C-B489-B42AF0435ADE}" srcOrd="4" destOrd="0" presId="urn:microsoft.com/office/officeart/2009/layout/CircleArrowProcess"/>
    <dgm:cxn modelId="{E4235E10-EAD9-4171-BA02-D6487CB81F38}" type="presParOf" srcId="{BC18003F-5BB0-401C-B489-B42AF0435ADE}" destId="{1D8E2D55-DDF5-45BA-B487-E933F8E65B62}" srcOrd="0" destOrd="0" presId="urn:microsoft.com/office/officeart/2009/layout/CircleArrowProcess"/>
    <dgm:cxn modelId="{F84627A7-48C3-4AF9-A1D0-21FC17438A98}" type="presParOf" srcId="{C5DE3AA5-21B2-462D-9A81-E4956BDA3E33}" destId="{70061272-49BD-4423-90FF-BEAD6EAA19FB}" srcOrd="5" destOrd="0" presId="urn:microsoft.com/office/officeart/2009/layout/CircleArrowProcess"/>
    <dgm:cxn modelId="{F8E03D9B-9BDF-4E60-8EF3-DF00B0054025}" type="presParOf" srcId="{C5DE3AA5-21B2-462D-9A81-E4956BDA3E33}" destId="{6865704D-16F9-4220-A15F-3E6E735CF5B9}" srcOrd="6" destOrd="0" presId="urn:microsoft.com/office/officeart/2009/layout/CircleArrowProcess"/>
    <dgm:cxn modelId="{50C68AC8-DA28-4266-B50D-78FCD11AA543}" type="presParOf" srcId="{6865704D-16F9-4220-A15F-3E6E735CF5B9}" destId="{6463181F-156A-4BE7-AB02-33F36F9C00FE}" srcOrd="0" destOrd="0" presId="urn:microsoft.com/office/officeart/2009/layout/CircleArrowProcess"/>
    <dgm:cxn modelId="{60FAA453-7D45-48B0-8B4C-AA1494F83427}" type="presParOf" srcId="{C5DE3AA5-21B2-462D-9A81-E4956BDA3E33}" destId="{36FBCEE4-C1FF-46A4-8720-B9E67144BE2D}" srcOrd="7" destOrd="0" presId="urn:microsoft.com/office/officeart/2009/layout/CircleArrowProcess"/>
    <dgm:cxn modelId="{0177E7B8-2F94-4ECB-BE0D-8BCE446EE778}" type="presParOf" srcId="{C5DE3AA5-21B2-462D-9A81-E4956BDA3E33}" destId="{01071E68-1C07-4095-B50A-8320A9FE2572}" srcOrd="8" destOrd="0" presId="urn:microsoft.com/office/officeart/2009/layout/CircleArrowProcess"/>
    <dgm:cxn modelId="{1DDC6DEB-6BE0-4446-95DD-CC4EA848E528}" type="presParOf" srcId="{01071E68-1C07-4095-B50A-8320A9FE2572}" destId="{31D8EE4C-0081-42E8-AF06-78979692882D}" srcOrd="0" destOrd="0" presId="urn:microsoft.com/office/officeart/2009/layout/CircleArrowProcess"/>
    <dgm:cxn modelId="{4DCAE900-8C0F-47A4-B9B1-14FAB957F49B}" type="presParOf" srcId="{C5DE3AA5-21B2-462D-9A81-E4956BDA3E33}" destId="{56C5E838-4C32-4B8A-A79D-85D10E5B7735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C2668-16C9-42B3-9FE5-AAC1F0BB6DB3}">
      <dsp:nvSpPr>
        <dsp:cNvPr id="0" name=""/>
        <dsp:cNvSpPr/>
      </dsp:nvSpPr>
      <dsp:spPr>
        <a:xfrm>
          <a:off x="0" y="40443"/>
          <a:ext cx="9570024" cy="51907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740" tIns="1353820" rIns="742740" bIns="113792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b="1" kern="1200" dirty="0" smtClean="0">
              <a:latin typeface="+mn-ea"/>
              <a:ea typeface="+mn-ea"/>
            </a:rPr>
            <a:t>여름철 에어컨 </a:t>
          </a:r>
          <a:r>
            <a:rPr lang="ko-KR" altLang="en-US" sz="1600" b="1" kern="1200" dirty="0" err="1" smtClean="0">
              <a:latin typeface="+mn-ea"/>
              <a:ea typeface="+mn-ea"/>
            </a:rPr>
            <a:t>작동시</a:t>
          </a:r>
          <a:r>
            <a:rPr lang="ko-KR" altLang="en-US" sz="1600" b="1" kern="1200" dirty="0" smtClean="0">
              <a:latin typeface="+mn-ea"/>
              <a:ea typeface="+mn-ea"/>
            </a:rPr>
            <a:t> </a:t>
          </a:r>
          <a:r>
            <a:rPr lang="ko-KR" altLang="en-US" sz="1600" b="1" kern="1200" dirty="0" err="1" smtClean="0">
              <a:latin typeface="+mn-ea"/>
              <a:ea typeface="+mn-ea"/>
            </a:rPr>
            <a:t>실외기실</a:t>
          </a:r>
          <a:r>
            <a:rPr lang="ko-KR" altLang="en-US" sz="1600" b="1" kern="1200" dirty="0" smtClean="0">
              <a:latin typeface="+mn-ea"/>
              <a:ea typeface="+mn-ea"/>
            </a:rPr>
            <a:t> </a:t>
          </a:r>
          <a:r>
            <a:rPr lang="ko-KR" altLang="en-US" sz="1600" b="1" kern="1200" dirty="0" err="1" smtClean="0">
              <a:latin typeface="+mn-ea"/>
              <a:ea typeface="+mn-ea"/>
            </a:rPr>
            <a:t>수동루버</a:t>
          </a:r>
          <a:r>
            <a:rPr lang="ko-KR" altLang="en-US" sz="1600" b="1" kern="1200" dirty="0" smtClean="0">
              <a:latin typeface="+mn-ea"/>
              <a:ea typeface="+mn-ea"/>
            </a:rPr>
            <a:t> 열고 닫는 번거로움</a:t>
          </a:r>
          <a:r>
            <a:rPr lang="en-US" altLang="ko-KR" sz="1600" b="1" kern="1200" dirty="0" smtClean="0">
              <a:latin typeface="+mn-ea"/>
              <a:ea typeface="+mn-ea"/>
            </a:rPr>
            <a:t>.</a:t>
          </a:r>
          <a:endParaRPr lang="ko-KR" altLang="en-US" sz="1600" b="1" kern="1200" dirty="0">
            <a:latin typeface="+mn-ea"/>
            <a:ea typeface="+mn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b="1" kern="1200" dirty="0" err="1" smtClean="0">
              <a:latin typeface="+mn-ea"/>
              <a:ea typeface="+mn-ea"/>
            </a:rPr>
            <a:t>실외기실</a:t>
          </a:r>
          <a:r>
            <a:rPr lang="ko-KR" altLang="en-US" sz="1600" b="1" kern="1200" dirty="0" smtClean="0">
              <a:latin typeface="+mn-ea"/>
              <a:ea typeface="+mn-ea"/>
            </a:rPr>
            <a:t> </a:t>
          </a:r>
          <a:r>
            <a:rPr lang="ko-KR" altLang="en-US" sz="1600" b="1" kern="1200" dirty="0" err="1" smtClean="0">
              <a:latin typeface="+mn-ea"/>
              <a:ea typeface="+mn-ea"/>
            </a:rPr>
            <a:t>루버를</a:t>
          </a:r>
          <a:r>
            <a:rPr lang="ko-KR" altLang="en-US" sz="1600" b="1" kern="1200" dirty="0" smtClean="0">
              <a:latin typeface="+mn-ea"/>
              <a:ea typeface="+mn-ea"/>
            </a:rPr>
            <a:t> 항상 열어 놓고 사용시 미세먼지 </a:t>
          </a:r>
          <a:r>
            <a:rPr lang="ko-KR" altLang="en-US" sz="1600" b="1" kern="1200" dirty="0" err="1" smtClean="0">
              <a:latin typeface="+mn-ea"/>
              <a:ea typeface="+mn-ea"/>
            </a:rPr>
            <a:t>유충등</a:t>
          </a:r>
          <a:r>
            <a:rPr lang="ko-KR" altLang="en-US" sz="1600" b="1" kern="1200" dirty="0" smtClean="0">
              <a:latin typeface="+mn-ea"/>
              <a:ea typeface="+mn-ea"/>
            </a:rPr>
            <a:t> 유입 문제점 발생</a:t>
          </a:r>
          <a:r>
            <a:rPr lang="en-US" altLang="ko-KR" sz="1600" b="1" kern="1200" dirty="0" smtClean="0">
              <a:latin typeface="+mn-ea"/>
              <a:ea typeface="+mn-ea"/>
            </a:rPr>
            <a:t>.</a:t>
          </a:r>
          <a:endParaRPr lang="ko-KR" altLang="en-US" sz="1600" b="1" kern="1200" dirty="0">
            <a:latin typeface="+mn-ea"/>
            <a:ea typeface="+mn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600" b="1" kern="1200" dirty="0" smtClean="0">
              <a:latin typeface="+mn-ea"/>
              <a:ea typeface="+mn-ea"/>
            </a:rPr>
            <a:t>WIFI</a:t>
          </a:r>
          <a:r>
            <a:rPr lang="ko-KR" altLang="en-US" sz="1600" b="1" kern="1200" dirty="0" smtClean="0">
              <a:latin typeface="+mn-ea"/>
              <a:ea typeface="+mn-ea"/>
            </a:rPr>
            <a:t>연동 에어컨 외부에서 운전시 </a:t>
          </a:r>
          <a:r>
            <a:rPr lang="ko-KR" altLang="en-US" sz="1600" b="1" kern="1200" dirty="0" err="1" smtClean="0">
              <a:latin typeface="+mn-ea"/>
              <a:ea typeface="+mn-ea"/>
            </a:rPr>
            <a:t>수동루버</a:t>
          </a:r>
          <a:r>
            <a:rPr lang="ko-KR" altLang="en-US" sz="1600" b="1" kern="1200" dirty="0" smtClean="0">
              <a:latin typeface="+mn-ea"/>
              <a:ea typeface="+mn-ea"/>
            </a:rPr>
            <a:t> 연동의 </a:t>
          </a:r>
          <a:r>
            <a:rPr lang="ko-KR" altLang="en-US" sz="1600" b="1" kern="1200" dirty="0" err="1" smtClean="0">
              <a:latin typeface="+mn-ea"/>
              <a:ea typeface="+mn-ea"/>
            </a:rPr>
            <a:t>문제점발생</a:t>
          </a:r>
          <a:r>
            <a:rPr lang="en-US" altLang="ko-KR" sz="1600" b="1" kern="1200" dirty="0" smtClean="0">
              <a:latin typeface="+mn-ea"/>
              <a:ea typeface="+mn-ea"/>
            </a:rPr>
            <a:t>.</a:t>
          </a:r>
          <a:endParaRPr lang="ko-KR" altLang="en-US" sz="1600" b="1" kern="1200" dirty="0">
            <a:latin typeface="+mn-ea"/>
            <a:ea typeface="+mn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b="1" kern="1200" dirty="0" err="1" smtClean="0">
              <a:latin typeface="+mn-ea"/>
              <a:ea typeface="+mn-ea"/>
            </a:rPr>
            <a:t>실외기실</a:t>
          </a:r>
          <a:r>
            <a:rPr lang="ko-KR" altLang="en-US" sz="1600" b="1" kern="1200" dirty="0" smtClean="0">
              <a:latin typeface="+mn-ea"/>
              <a:ea typeface="+mn-ea"/>
            </a:rPr>
            <a:t> 닫아둔 상태로 에어컨 운전시 에어컨 </a:t>
          </a:r>
          <a:r>
            <a:rPr lang="ko-KR" altLang="en-US" sz="1600" b="1" kern="1200" dirty="0" err="1" smtClean="0">
              <a:latin typeface="+mn-ea"/>
              <a:ea typeface="+mn-ea"/>
            </a:rPr>
            <a:t>효율저하에</a:t>
          </a:r>
          <a:r>
            <a:rPr lang="ko-KR" altLang="en-US" sz="1600" b="1" kern="1200" dirty="0" smtClean="0">
              <a:latin typeface="+mn-ea"/>
              <a:ea typeface="+mn-ea"/>
            </a:rPr>
            <a:t> 따른 제품의 </a:t>
          </a:r>
          <a:r>
            <a:rPr lang="ko-KR" altLang="en-US" sz="1600" b="1" kern="1200" dirty="0" err="1" smtClean="0">
              <a:latin typeface="+mn-ea"/>
              <a:ea typeface="+mn-ea"/>
            </a:rPr>
            <a:t>안정성문제</a:t>
          </a:r>
          <a:r>
            <a:rPr lang="en-US" altLang="ko-KR" sz="1600" b="1" kern="1200" dirty="0" smtClean="0">
              <a:latin typeface="+mn-ea"/>
              <a:ea typeface="+mn-ea"/>
            </a:rPr>
            <a:t>.</a:t>
          </a:r>
          <a:endParaRPr lang="ko-KR" altLang="en-US" sz="1600" b="1" kern="1200" dirty="0">
            <a:latin typeface="+mn-ea"/>
            <a:ea typeface="+mn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b="1" kern="1200" dirty="0" err="1" smtClean="0">
              <a:latin typeface="+mn-ea"/>
              <a:ea typeface="+mn-ea"/>
            </a:rPr>
            <a:t>실외기실</a:t>
          </a:r>
          <a:r>
            <a:rPr lang="ko-KR" altLang="en-US" sz="1600" b="1" kern="1200" dirty="0" smtClean="0">
              <a:latin typeface="+mn-ea"/>
              <a:ea typeface="+mn-ea"/>
            </a:rPr>
            <a:t> 열고 미세방충망은 닫아둔 상태로 운전시 </a:t>
          </a:r>
          <a:r>
            <a:rPr lang="ko-KR" altLang="en-US" sz="1600" b="1" kern="1200" dirty="0" err="1" smtClean="0">
              <a:latin typeface="+mn-ea"/>
              <a:ea typeface="+mn-ea"/>
            </a:rPr>
            <a:t>실외기실</a:t>
          </a:r>
          <a:r>
            <a:rPr lang="ko-KR" altLang="en-US" sz="1600" b="1" kern="1200" dirty="0" smtClean="0">
              <a:latin typeface="+mn-ea"/>
              <a:ea typeface="+mn-ea"/>
            </a:rPr>
            <a:t> </a:t>
          </a:r>
          <a:r>
            <a:rPr lang="ko-KR" altLang="en-US" sz="1600" b="1" kern="1200" dirty="0" err="1" smtClean="0">
              <a:latin typeface="+mn-ea"/>
              <a:ea typeface="+mn-ea"/>
            </a:rPr>
            <a:t>기류문제</a:t>
          </a:r>
          <a:r>
            <a:rPr lang="ko-KR" altLang="en-US" sz="1600" b="1" kern="1200" dirty="0" smtClean="0">
              <a:latin typeface="+mn-ea"/>
              <a:ea typeface="+mn-ea"/>
            </a:rPr>
            <a:t> 발생</a:t>
          </a:r>
          <a:r>
            <a:rPr lang="en-US" altLang="ko-KR" sz="1600" b="1" kern="1200" dirty="0" smtClean="0">
              <a:latin typeface="+mn-ea"/>
              <a:ea typeface="+mn-ea"/>
            </a:rPr>
            <a:t>.</a:t>
          </a:r>
          <a:endParaRPr lang="ko-KR" altLang="en-US" sz="1600" b="1" kern="1200" dirty="0">
            <a:latin typeface="+mn-ea"/>
            <a:ea typeface="+mn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b="1" kern="1200" dirty="0" err="1" smtClean="0">
              <a:latin typeface="+mn-ea"/>
              <a:ea typeface="+mn-ea"/>
            </a:rPr>
            <a:t>실외기실</a:t>
          </a:r>
          <a:r>
            <a:rPr lang="ko-KR" altLang="en-US" sz="1600" b="1" kern="1200" dirty="0" smtClean="0">
              <a:latin typeface="+mn-ea"/>
              <a:ea typeface="+mn-ea"/>
            </a:rPr>
            <a:t> </a:t>
          </a:r>
          <a:r>
            <a:rPr lang="ko-KR" altLang="en-US" sz="1600" b="1" kern="1200" dirty="0" err="1" smtClean="0">
              <a:latin typeface="+mn-ea"/>
              <a:ea typeface="+mn-ea"/>
            </a:rPr>
            <a:t>내외부</a:t>
          </a:r>
          <a:r>
            <a:rPr lang="ko-KR" altLang="en-US" sz="1600" b="1" kern="1200" dirty="0" smtClean="0">
              <a:latin typeface="+mn-ea"/>
              <a:ea typeface="+mn-ea"/>
            </a:rPr>
            <a:t> </a:t>
          </a:r>
          <a:r>
            <a:rPr lang="ko-KR" altLang="en-US" sz="1600" b="1" kern="1200" dirty="0" err="1" smtClean="0">
              <a:latin typeface="+mn-ea"/>
              <a:ea typeface="+mn-ea"/>
            </a:rPr>
            <a:t>기압차에</a:t>
          </a:r>
          <a:r>
            <a:rPr lang="ko-KR" altLang="en-US" sz="1600" b="1" kern="1200" dirty="0" smtClean="0">
              <a:latin typeface="+mn-ea"/>
              <a:ea typeface="+mn-ea"/>
            </a:rPr>
            <a:t> 의한 손잡이 부분 </a:t>
          </a:r>
          <a:r>
            <a:rPr lang="ko-KR" altLang="en-US" sz="1600" b="1" kern="1200" dirty="0" err="1" smtClean="0">
              <a:latin typeface="+mn-ea"/>
              <a:ea typeface="+mn-ea"/>
            </a:rPr>
            <a:t>파손발생</a:t>
          </a:r>
          <a:r>
            <a:rPr lang="en-US" altLang="ko-KR" sz="1600" b="1" kern="1200" dirty="0" smtClean="0">
              <a:latin typeface="+mn-ea"/>
              <a:ea typeface="+mn-ea"/>
            </a:rPr>
            <a:t>.</a:t>
          </a:r>
          <a:endParaRPr lang="ko-KR" altLang="en-US" sz="1600" b="1" kern="1200" dirty="0">
            <a:latin typeface="+mn-ea"/>
            <a:ea typeface="+mn-ea"/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b="1" kern="1200" dirty="0" smtClean="0">
              <a:latin typeface="+mn-ea"/>
              <a:ea typeface="+mn-ea"/>
            </a:rPr>
            <a:t>실외기설치후 </a:t>
          </a:r>
          <a:r>
            <a:rPr lang="ko-KR" altLang="en-US" sz="1600" b="1" kern="1200" dirty="0" err="1" smtClean="0">
              <a:latin typeface="+mn-ea"/>
              <a:ea typeface="+mn-ea"/>
            </a:rPr>
            <a:t>실외기실</a:t>
          </a:r>
          <a:r>
            <a:rPr lang="ko-KR" altLang="en-US" sz="1600" b="1" kern="1200" dirty="0" smtClean="0">
              <a:latin typeface="+mn-ea"/>
              <a:ea typeface="+mn-ea"/>
            </a:rPr>
            <a:t> </a:t>
          </a:r>
          <a:r>
            <a:rPr lang="ko-KR" altLang="en-US" sz="1600" b="1" kern="1200" dirty="0" err="1" smtClean="0">
              <a:latin typeface="+mn-ea"/>
              <a:ea typeface="+mn-ea"/>
            </a:rPr>
            <a:t>수동루버</a:t>
          </a:r>
          <a:r>
            <a:rPr lang="ko-KR" altLang="en-US" sz="1600" b="1" kern="1200" dirty="0" smtClean="0">
              <a:latin typeface="+mn-ea"/>
              <a:ea typeface="+mn-ea"/>
            </a:rPr>
            <a:t> </a:t>
          </a:r>
          <a:r>
            <a:rPr lang="ko-KR" altLang="en-US" sz="1600" b="1" kern="1200" dirty="0" err="1" smtClean="0">
              <a:latin typeface="+mn-ea"/>
              <a:ea typeface="+mn-ea"/>
            </a:rPr>
            <a:t>손잡이부분</a:t>
          </a:r>
          <a:r>
            <a:rPr lang="ko-KR" altLang="en-US" sz="1600" b="1" kern="1200" dirty="0" smtClean="0">
              <a:latin typeface="+mn-ea"/>
              <a:ea typeface="+mn-ea"/>
            </a:rPr>
            <a:t> 공간 협소 열고 닫는데 어려움 발생</a:t>
          </a:r>
          <a:r>
            <a:rPr lang="en-US" altLang="ko-KR" sz="1600" b="1" kern="1200" dirty="0" smtClean="0">
              <a:latin typeface="+mn-ea"/>
              <a:ea typeface="+mn-ea"/>
            </a:rPr>
            <a:t>.</a:t>
          </a:r>
          <a:endParaRPr lang="ko-KR" altLang="en-US" sz="1600" b="1" kern="1200" dirty="0">
            <a:latin typeface="+mn-ea"/>
            <a:ea typeface="+mn-ea"/>
          </a:endParaRPr>
        </a:p>
      </dsp:txBody>
      <dsp:txXfrm>
        <a:off x="0" y="40443"/>
        <a:ext cx="9570024" cy="5190781"/>
      </dsp:txXfrm>
    </dsp:sp>
    <dsp:sp modelId="{BF692C5B-DC1F-48C5-B740-403435253D01}">
      <dsp:nvSpPr>
        <dsp:cNvPr id="0" name=""/>
        <dsp:cNvSpPr/>
      </dsp:nvSpPr>
      <dsp:spPr>
        <a:xfrm>
          <a:off x="585379" y="1113330"/>
          <a:ext cx="6699016" cy="672539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207" tIns="0" rIns="253207" bIns="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/>
            <a:t>공동주택 </a:t>
          </a:r>
          <a:r>
            <a:rPr lang="ko-KR" altLang="en-US" sz="2000" b="1" kern="1200" dirty="0" err="1" smtClean="0"/>
            <a:t>실외기실</a:t>
          </a:r>
          <a:r>
            <a:rPr lang="ko-KR" altLang="en-US" sz="2000" b="1" kern="1200" dirty="0" smtClean="0"/>
            <a:t> 수동 </a:t>
          </a:r>
          <a:r>
            <a:rPr lang="ko-KR" altLang="en-US" sz="2000" b="1" kern="1200" dirty="0" err="1" smtClean="0"/>
            <a:t>루버</a:t>
          </a:r>
          <a:r>
            <a:rPr lang="ko-KR" altLang="en-US" sz="2000" b="1" kern="1200" dirty="0" smtClean="0"/>
            <a:t> 관련 문제점</a:t>
          </a:r>
          <a:endParaRPr lang="ko-KR" altLang="en-US" kern="1200" dirty="0"/>
        </a:p>
      </dsp:txBody>
      <dsp:txXfrm>
        <a:off x="618210" y="1146161"/>
        <a:ext cx="6633354" cy="606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292FC-482B-4F07-8F25-83311E8C4861}">
      <dsp:nvSpPr>
        <dsp:cNvPr id="0" name=""/>
        <dsp:cNvSpPr/>
      </dsp:nvSpPr>
      <dsp:spPr>
        <a:xfrm>
          <a:off x="3655223" y="2185707"/>
          <a:ext cx="1559100" cy="1559100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자동개폐시스템</a:t>
          </a:r>
          <a:endParaRPr lang="ko-KR" altLang="en-US" sz="2000" kern="1200" dirty="0"/>
        </a:p>
      </dsp:txBody>
      <dsp:txXfrm>
        <a:off x="3883548" y="2414032"/>
        <a:ext cx="1102450" cy="1102450"/>
      </dsp:txXfrm>
    </dsp:sp>
    <dsp:sp modelId="{C6AC2AED-9D97-4F37-9B7C-6F582BC64CDF}">
      <dsp:nvSpPr>
        <dsp:cNvPr id="0" name=""/>
        <dsp:cNvSpPr/>
      </dsp:nvSpPr>
      <dsp:spPr>
        <a:xfrm rot="16200000">
          <a:off x="4269602" y="1618366"/>
          <a:ext cx="330342" cy="53009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500" kern="1200"/>
        </a:p>
      </dsp:txBody>
      <dsp:txXfrm>
        <a:off x="4319154" y="1773937"/>
        <a:ext cx="231239" cy="318056"/>
      </dsp:txXfrm>
    </dsp:sp>
    <dsp:sp modelId="{4A65536E-6145-43E4-A791-ECF80A614208}">
      <dsp:nvSpPr>
        <dsp:cNvPr id="0" name=""/>
        <dsp:cNvSpPr/>
      </dsp:nvSpPr>
      <dsp:spPr>
        <a:xfrm>
          <a:off x="3655223" y="3320"/>
          <a:ext cx="1559100" cy="1559100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/>
            <a:t>에어컨 </a:t>
          </a:r>
          <a:endParaRPr lang="en-US" altLang="ko-KR" sz="1200" b="1" kern="1200" dirty="0" smtClean="0"/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err="1" smtClean="0"/>
            <a:t>사물인터넷</a:t>
          </a:r>
          <a:endParaRPr lang="en-US" altLang="ko-KR" sz="1200" b="1" kern="1200" dirty="0" smtClean="0"/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/>
            <a:t> </a:t>
          </a:r>
          <a:r>
            <a:rPr lang="ko-KR" altLang="en-US" sz="1200" b="1" kern="1200" dirty="0" err="1" smtClean="0"/>
            <a:t>자동연동</a:t>
          </a:r>
          <a:endParaRPr lang="ko-KR" altLang="en-US" sz="1200" b="1" kern="1200" dirty="0"/>
        </a:p>
      </dsp:txBody>
      <dsp:txXfrm>
        <a:off x="3883548" y="231645"/>
        <a:ext cx="1102450" cy="1102450"/>
      </dsp:txXfrm>
    </dsp:sp>
    <dsp:sp modelId="{A80B45E7-BB98-48D8-9A4F-87E853CAB701}">
      <dsp:nvSpPr>
        <dsp:cNvPr id="0" name=""/>
        <dsp:cNvSpPr/>
      </dsp:nvSpPr>
      <dsp:spPr>
        <a:xfrm rot="19800000">
          <a:off x="5206507" y="2159288"/>
          <a:ext cx="330342" cy="53009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500" kern="1200"/>
        </a:p>
      </dsp:txBody>
      <dsp:txXfrm>
        <a:off x="5213146" y="2290083"/>
        <a:ext cx="231239" cy="318056"/>
      </dsp:txXfrm>
    </dsp:sp>
    <dsp:sp modelId="{69B46236-E296-4BBC-9493-AF2B8EB32366}">
      <dsp:nvSpPr>
        <dsp:cNvPr id="0" name=""/>
        <dsp:cNvSpPr/>
      </dsp:nvSpPr>
      <dsp:spPr>
        <a:xfrm>
          <a:off x="5545227" y="1094513"/>
          <a:ext cx="1559100" cy="1559100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/>
            <a:t>미세먼지</a:t>
          </a:r>
          <a:endParaRPr lang="en-US" altLang="ko-KR" sz="1200" b="1" kern="1200" dirty="0" smtClean="0"/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/>
            <a:t>유충 </a:t>
          </a:r>
          <a:endParaRPr lang="en-US" altLang="ko-KR" sz="1200" b="1" kern="1200" dirty="0" smtClean="0"/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err="1" smtClean="0"/>
            <a:t>유입차단</a:t>
          </a:r>
          <a:endParaRPr lang="ko-KR" altLang="en-US" sz="1200" b="1" kern="1200" dirty="0"/>
        </a:p>
      </dsp:txBody>
      <dsp:txXfrm>
        <a:off x="5773552" y="1322838"/>
        <a:ext cx="1102450" cy="1102450"/>
      </dsp:txXfrm>
    </dsp:sp>
    <dsp:sp modelId="{362F797F-500B-4582-A496-CE9F4AE5DAB3}">
      <dsp:nvSpPr>
        <dsp:cNvPr id="0" name=""/>
        <dsp:cNvSpPr/>
      </dsp:nvSpPr>
      <dsp:spPr>
        <a:xfrm rot="1800000">
          <a:off x="5206507" y="3241133"/>
          <a:ext cx="330342" cy="53009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500" kern="1200"/>
        </a:p>
      </dsp:txBody>
      <dsp:txXfrm>
        <a:off x="5213146" y="3322376"/>
        <a:ext cx="231239" cy="318056"/>
      </dsp:txXfrm>
    </dsp:sp>
    <dsp:sp modelId="{8D81380B-C3BE-49BD-ADB5-C9024064E8FD}">
      <dsp:nvSpPr>
        <dsp:cNvPr id="0" name=""/>
        <dsp:cNvSpPr/>
      </dsp:nvSpPr>
      <dsp:spPr>
        <a:xfrm>
          <a:off x="5545227" y="3276901"/>
          <a:ext cx="1559100" cy="1559100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b="1" kern="1200" dirty="0" err="1" smtClean="0"/>
            <a:t>실외기실</a:t>
          </a:r>
          <a:r>
            <a:rPr lang="ko-KR" altLang="en-US" sz="1100" b="1" kern="1200" dirty="0" smtClean="0"/>
            <a:t> </a:t>
          </a:r>
          <a:endParaRPr lang="en-US" altLang="ko-KR" sz="1100" b="1" kern="1200" dirty="0" smtClean="0"/>
        </a:p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b="1" kern="1200" dirty="0" smtClean="0"/>
            <a:t>온도상승</a:t>
          </a:r>
          <a:endParaRPr lang="en-US" altLang="ko-KR" sz="1100" b="1" kern="1200" dirty="0" smtClean="0"/>
        </a:p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b="1" kern="1200" dirty="0" smtClean="0"/>
            <a:t> 자체과열방지</a:t>
          </a:r>
          <a:endParaRPr lang="en-US" altLang="ko-KR" sz="1100" b="1" kern="1200" dirty="0" smtClean="0"/>
        </a:p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b="1" kern="1200" dirty="0" smtClean="0"/>
            <a:t> 시스템</a:t>
          </a:r>
          <a:endParaRPr lang="ko-KR" altLang="en-US" sz="1100" b="1" kern="1200" dirty="0"/>
        </a:p>
      </dsp:txBody>
      <dsp:txXfrm>
        <a:off x="5773552" y="3505226"/>
        <a:ext cx="1102450" cy="1102450"/>
      </dsp:txXfrm>
    </dsp:sp>
    <dsp:sp modelId="{1538D6AA-77C9-4162-BE5C-D662409052F8}">
      <dsp:nvSpPr>
        <dsp:cNvPr id="0" name=""/>
        <dsp:cNvSpPr/>
      </dsp:nvSpPr>
      <dsp:spPr>
        <a:xfrm rot="5400000">
          <a:off x="4269602" y="3782055"/>
          <a:ext cx="330342" cy="53009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500" kern="1200"/>
        </a:p>
      </dsp:txBody>
      <dsp:txXfrm>
        <a:off x="4319154" y="3838523"/>
        <a:ext cx="231239" cy="318056"/>
      </dsp:txXfrm>
    </dsp:sp>
    <dsp:sp modelId="{595E5CA4-7ECA-459F-B51B-3B2F5785DB0D}">
      <dsp:nvSpPr>
        <dsp:cNvPr id="0" name=""/>
        <dsp:cNvSpPr/>
      </dsp:nvSpPr>
      <dsp:spPr>
        <a:xfrm>
          <a:off x="3655223" y="4368095"/>
          <a:ext cx="1559100" cy="1559100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err="1" smtClean="0"/>
            <a:t>방충망없는</a:t>
          </a:r>
          <a:endParaRPr lang="en-US" altLang="ko-KR" sz="1200" b="1" kern="1200" dirty="0" smtClean="0"/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/>
            <a:t> </a:t>
          </a:r>
          <a:r>
            <a:rPr lang="ko-KR" altLang="en-US" sz="1200" b="1" kern="1200" dirty="0" err="1" smtClean="0"/>
            <a:t>루버창</a:t>
          </a:r>
          <a:r>
            <a:rPr lang="ko-KR" altLang="en-US" sz="1200" b="1" kern="1200" dirty="0" smtClean="0"/>
            <a:t> 도입</a:t>
          </a:r>
          <a:endParaRPr lang="en-US" altLang="ko-KR" sz="1200" b="1" kern="1200" dirty="0" smtClean="0"/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/>
            <a:t>가능</a:t>
          </a:r>
          <a:endParaRPr lang="ko-KR" altLang="en-US" sz="1200" b="1" kern="1200" dirty="0"/>
        </a:p>
      </dsp:txBody>
      <dsp:txXfrm>
        <a:off x="3883548" y="4596420"/>
        <a:ext cx="1102450" cy="1102450"/>
      </dsp:txXfrm>
    </dsp:sp>
    <dsp:sp modelId="{119B2DC8-71C5-497D-896C-48877E70DC98}">
      <dsp:nvSpPr>
        <dsp:cNvPr id="0" name=""/>
        <dsp:cNvSpPr/>
      </dsp:nvSpPr>
      <dsp:spPr>
        <a:xfrm rot="9000000">
          <a:off x="3332697" y="3241133"/>
          <a:ext cx="330342" cy="53009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500" kern="1200"/>
        </a:p>
      </dsp:txBody>
      <dsp:txXfrm rot="10800000">
        <a:off x="3425161" y="3322376"/>
        <a:ext cx="231239" cy="318056"/>
      </dsp:txXfrm>
    </dsp:sp>
    <dsp:sp modelId="{0AB94BDC-CFA7-417C-BF0F-AB19E062A522}">
      <dsp:nvSpPr>
        <dsp:cNvPr id="0" name=""/>
        <dsp:cNvSpPr/>
      </dsp:nvSpPr>
      <dsp:spPr>
        <a:xfrm>
          <a:off x="1765220" y="3276901"/>
          <a:ext cx="1559100" cy="1559100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/>
            <a:t>에너지효율</a:t>
          </a:r>
          <a:endParaRPr lang="en-US" altLang="ko-KR" sz="1200" b="1" kern="1200" dirty="0" smtClean="0"/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/>
            <a:t> </a:t>
          </a:r>
          <a:r>
            <a:rPr lang="ko-KR" altLang="en-US" sz="1200" b="1" kern="1200" dirty="0" err="1" smtClean="0"/>
            <a:t>제품운전</a:t>
          </a:r>
          <a:endParaRPr lang="en-US" altLang="ko-KR" sz="1200" b="1" kern="1200" dirty="0" smtClean="0"/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/>
            <a:t>수명 확보</a:t>
          </a:r>
          <a:endParaRPr lang="ko-KR" altLang="en-US" sz="1200" b="1" kern="1200" dirty="0"/>
        </a:p>
      </dsp:txBody>
      <dsp:txXfrm>
        <a:off x="1993545" y="3505226"/>
        <a:ext cx="1102450" cy="1102450"/>
      </dsp:txXfrm>
    </dsp:sp>
    <dsp:sp modelId="{3D92D28A-658D-443D-840C-38716E11ACC5}">
      <dsp:nvSpPr>
        <dsp:cNvPr id="0" name=""/>
        <dsp:cNvSpPr/>
      </dsp:nvSpPr>
      <dsp:spPr>
        <a:xfrm rot="12600000">
          <a:off x="3332697" y="2159288"/>
          <a:ext cx="330342" cy="53009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500" kern="1200"/>
        </a:p>
      </dsp:txBody>
      <dsp:txXfrm rot="10800000">
        <a:off x="3425161" y="2290083"/>
        <a:ext cx="231239" cy="318056"/>
      </dsp:txXfrm>
    </dsp:sp>
    <dsp:sp modelId="{F9AB9EF1-4C8C-47A6-9DBC-0868BA0E7EFF}">
      <dsp:nvSpPr>
        <dsp:cNvPr id="0" name=""/>
        <dsp:cNvSpPr/>
      </dsp:nvSpPr>
      <dsp:spPr>
        <a:xfrm>
          <a:off x="1765220" y="1094513"/>
          <a:ext cx="1559100" cy="1559100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/>
            <a:t>쾌적한 </a:t>
          </a:r>
          <a:endParaRPr lang="en-US" altLang="ko-KR" sz="1400" b="1" kern="1200" dirty="0" smtClean="0"/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/>
            <a:t>주거환경</a:t>
          </a:r>
          <a:endParaRPr lang="ko-KR" altLang="en-US" sz="1400" b="1" kern="1200" dirty="0"/>
        </a:p>
      </dsp:txBody>
      <dsp:txXfrm>
        <a:off x="1993545" y="1322838"/>
        <a:ext cx="1102450" cy="1102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82D94-9681-4523-BA3D-E58200F0C660}">
      <dsp:nvSpPr>
        <dsp:cNvPr id="0" name=""/>
        <dsp:cNvSpPr/>
      </dsp:nvSpPr>
      <dsp:spPr>
        <a:xfrm>
          <a:off x="0" y="11871"/>
          <a:ext cx="4551005" cy="9535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err="1" smtClean="0">
              <a:latin typeface="Calibri"/>
              <a:ea typeface="맑은 고딕" panose="020B0503020000020004" pitchFamily="50" charset="-127"/>
              <a:cs typeface="+mn-cs"/>
            </a:rPr>
            <a:t>수동루바손잡이를</a:t>
          </a:r>
          <a:r>
            <a:rPr lang="ko-KR" altLang="en-US" sz="1200" b="1" kern="1200" dirty="0" smtClean="0">
              <a:latin typeface="Calibri"/>
              <a:ea typeface="맑은 고딕" panose="020B0503020000020004" pitchFamily="50" charset="-127"/>
              <a:cs typeface="+mn-cs"/>
            </a:rPr>
            <a:t> </a:t>
          </a:r>
          <a:r>
            <a:rPr lang="ko-KR" altLang="en-US" sz="1200" b="1" kern="1200" dirty="0" err="1" smtClean="0">
              <a:latin typeface="Calibri"/>
              <a:ea typeface="맑은 고딕" panose="020B0503020000020004" pitchFamily="50" charset="-127"/>
              <a:cs typeface="+mn-cs"/>
            </a:rPr>
            <a:t>자동루바에</a:t>
          </a:r>
          <a:r>
            <a:rPr lang="ko-KR" altLang="en-US" sz="1200" b="1" kern="1200" dirty="0" smtClean="0">
              <a:latin typeface="Calibri"/>
              <a:ea typeface="맑은 고딕" panose="020B0503020000020004" pitchFamily="50" charset="-127"/>
              <a:cs typeface="+mn-cs"/>
            </a:rPr>
            <a:t> 맞게</a:t>
          </a:r>
          <a:endParaRPr lang="en-US" altLang="ko-KR" sz="1200" b="1" kern="1200" dirty="0" smtClean="0">
            <a:latin typeface="Calibri"/>
            <a:ea typeface="맑은 고딕" panose="020B0503020000020004" pitchFamily="50" charset="-127"/>
            <a:cs typeface="+mn-cs"/>
          </a:endParaRPr>
        </a:p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latin typeface="Calibri"/>
              <a:ea typeface="맑은 고딕" panose="020B0503020000020004" pitchFamily="50" charset="-127"/>
              <a:cs typeface="+mn-cs"/>
            </a:rPr>
            <a:t> 교체 또는 </a:t>
          </a:r>
          <a:r>
            <a:rPr lang="ko-KR" altLang="en-US" sz="1200" b="1" kern="1200" dirty="0" err="1" smtClean="0">
              <a:latin typeface="Calibri"/>
              <a:ea typeface="맑은 고딕" panose="020B0503020000020004" pitchFamily="50" charset="-127"/>
              <a:cs typeface="+mn-cs"/>
            </a:rPr>
            <a:t>변형작업을</a:t>
          </a:r>
          <a:r>
            <a:rPr lang="ko-KR" altLang="en-US" sz="1200" b="1" kern="1200" dirty="0" smtClean="0">
              <a:latin typeface="Calibri"/>
              <a:ea typeface="맑은 고딕" panose="020B0503020000020004" pitchFamily="50" charset="-127"/>
              <a:cs typeface="+mn-cs"/>
            </a:rPr>
            <a:t> 실시한다</a:t>
          </a:r>
          <a:r>
            <a:rPr lang="en-US" altLang="ko-KR" sz="1200" b="1" kern="1200" dirty="0" smtClean="0">
              <a:latin typeface="Calibri"/>
              <a:ea typeface="맑은 고딕" panose="020B0503020000020004" pitchFamily="50" charset="-127"/>
              <a:cs typeface="+mn-cs"/>
            </a:rPr>
            <a:t>.</a:t>
          </a:r>
        </a:p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>
              <a:latin typeface="Calibri"/>
              <a:ea typeface="맑은 고딕" panose="020B0503020000020004" pitchFamily="50" charset="-127"/>
              <a:cs typeface="+mn-cs"/>
            </a:rPr>
            <a:t>-</a:t>
          </a:r>
          <a:r>
            <a:rPr lang="ko-KR" altLang="en-US" sz="1200" b="1" kern="1200" dirty="0" smtClean="0">
              <a:latin typeface="Calibri"/>
              <a:ea typeface="맑은 고딕" panose="020B0503020000020004" pitchFamily="50" charset="-127"/>
              <a:cs typeface="+mn-cs"/>
            </a:rPr>
            <a:t>현장여건에 따라 </a:t>
          </a:r>
          <a:r>
            <a:rPr lang="ko-KR" altLang="en-US" sz="1200" b="1" kern="1200" dirty="0" err="1" smtClean="0">
              <a:latin typeface="Calibri"/>
              <a:ea typeface="맑은 고딕" panose="020B0503020000020004" pitchFamily="50" charset="-127"/>
              <a:cs typeface="+mn-cs"/>
            </a:rPr>
            <a:t>맞춤시공</a:t>
          </a:r>
          <a:r>
            <a:rPr lang="en-US" altLang="ko-KR" sz="1200" b="1" kern="1200" dirty="0" smtClean="0">
              <a:latin typeface="Calibri"/>
              <a:ea typeface="맑은 고딕" panose="020B0503020000020004" pitchFamily="50" charset="-127"/>
              <a:cs typeface="+mn-cs"/>
            </a:rPr>
            <a:t>-</a:t>
          </a:r>
          <a:endParaRPr lang="ko-KR" altLang="en-US" sz="1200" b="1" kern="1200" dirty="0">
            <a:latin typeface="Calibri"/>
            <a:ea typeface="맑은 고딕" panose="020B0503020000020004" pitchFamily="50" charset="-127"/>
            <a:cs typeface="+mn-cs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200" b="1" kern="1200" dirty="0">
            <a:solidFill>
              <a:sysClr val="window" lastClr="FFFFFF"/>
            </a:solidFill>
            <a:latin typeface="Calibri"/>
            <a:ea typeface="맑은 고딕" panose="020B0503020000020004" pitchFamily="50" charset="-127"/>
            <a:cs typeface="+mn-cs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200" b="1" kern="1200" dirty="0">
            <a:solidFill>
              <a:sysClr val="window" lastClr="FFFFFF"/>
            </a:solidFill>
            <a:latin typeface="Calibri"/>
            <a:ea typeface="맑은 고딕" panose="020B0503020000020004" pitchFamily="50" charset="-127"/>
            <a:cs typeface="+mn-cs"/>
          </a:endParaRPr>
        </a:p>
      </dsp:txBody>
      <dsp:txXfrm>
        <a:off x="1033485" y="39800"/>
        <a:ext cx="3489590" cy="897696"/>
      </dsp:txXfrm>
    </dsp:sp>
    <dsp:sp modelId="{BEBCE5FB-8974-4C62-AD12-C7D14FAB6D4F}">
      <dsp:nvSpPr>
        <dsp:cNvPr id="0" name=""/>
        <dsp:cNvSpPr/>
      </dsp:nvSpPr>
      <dsp:spPr>
        <a:xfrm>
          <a:off x="95355" y="84500"/>
          <a:ext cx="910201" cy="7628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1B9ED-52A2-4493-91ED-AAB609C75662}">
      <dsp:nvSpPr>
        <dsp:cNvPr id="0" name=""/>
        <dsp:cNvSpPr/>
      </dsp:nvSpPr>
      <dsp:spPr>
        <a:xfrm>
          <a:off x="0" y="1048909"/>
          <a:ext cx="4551005" cy="9535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err="1" smtClean="0">
              <a:latin typeface="Calibri"/>
              <a:ea typeface="맑은 고딕" panose="020B0503020000020004" pitchFamily="50" charset="-127"/>
              <a:cs typeface="+mn-cs"/>
            </a:rPr>
            <a:t>고정브라켓을</a:t>
          </a:r>
          <a:r>
            <a:rPr lang="ko-KR" altLang="en-US" sz="1400" b="1" kern="1200" dirty="0" smtClean="0">
              <a:latin typeface="Calibri"/>
              <a:ea typeface="맑은 고딕" panose="020B0503020000020004" pitchFamily="50" charset="-127"/>
              <a:cs typeface="+mn-cs"/>
            </a:rPr>
            <a:t> 설치한다</a:t>
          </a:r>
          <a:r>
            <a:rPr lang="en-US" altLang="ko-KR" sz="1400" b="1" kern="1200" dirty="0" smtClean="0">
              <a:latin typeface="Calibri"/>
              <a:ea typeface="맑은 고딕" panose="020B0503020000020004" pitchFamily="50" charset="-127"/>
              <a:cs typeface="+mn-cs"/>
            </a:rPr>
            <a:t>.</a:t>
          </a: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400" b="1" kern="1200" dirty="0">
            <a:solidFill>
              <a:sysClr val="window" lastClr="FFFFFF"/>
            </a:solidFill>
            <a:latin typeface="Calibri"/>
            <a:ea typeface="맑은 고딕" panose="020B0503020000020004" pitchFamily="50" charset="-127"/>
            <a:cs typeface="+mn-cs"/>
          </a:endParaRPr>
        </a:p>
      </dsp:txBody>
      <dsp:txXfrm>
        <a:off x="1033485" y="1076838"/>
        <a:ext cx="3489590" cy="897696"/>
      </dsp:txXfrm>
    </dsp:sp>
    <dsp:sp modelId="{6BCF4586-77DB-4060-B500-8FD7BA3DF677}">
      <dsp:nvSpPr>
        <dsp:cNvPr id="0" name=""/>
        <dsp:cNvSpPr/>
      </dsp:nvSpPr>
      <dsp:spPr>
        <a:xfrm>
          <a:off x="95355" y="1144264"/>
          <a:ext cx="910201" cy="7628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44B22-785E-40A5-B65F-90A0D32F16E3}">
      <dsp:nvSpPr>
        <dsp:cNvPr id="0" name=""/>
        <dsp:cNvSpPr/>
      </dsp:nvSpPr>
      <dsp:spPr>
        <a:xfrm>
          <a:off x="0" y="2099582"/>
          <a:ext cx="4551005" cy="9535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latin typeface="Calibri"/>
              <a:ea typeface="맑은 고딕" panose="020B0503020000020004" pitchFamily="50" charset="-127"/>
              <a:cs typeface="+mn-cs"/>
            </a:rPr>
            <a:t>제품을 </a:t>
          </a:r>
          <a:r>
            <a:rPr lang="ko-KR" altLang="en-US" sz="1200" b="1" kern="1200" dirty="0" err="1" smtClean="0">
              <a:latin typeface="Calibri"/>
              <a:ea typeface="맑은 고딕" panose="020B0503020000020004" pitchFamily="50" charset="-127"/>
              <a:cs typeface="+mn-cs"/>
            </a:rPr>
            <a:t>고정브라켓에</a:t>
          </a:r>
          <a:r>
            <a:rPr lang="ko-KR" altLang="en-US" sz="1200" b="1" kern="1200" dirty="0" smtClean="0">
              <a:latin typeface="Calibri"/>
              <a:ea typeface="맑은 고딕" panose="020B0503020000020004" pitchFamily="50" charset="-127"/>
              <a:cs typeface="+mn-cs"/>
            </a:rPr>
            <a:t> 장착한다</a:t>
          </a:r>
          <a:r>
            <a:rPr lang="en-US" altLang="ko-KR" sz="1200" b="1" kern="1200" dirty="0" smtClean="0">
              <a:latin typeface="Calibri"/>
              <a:ea typeface="맑은 고딕" panose="020B0503020000020004" pitchFamily="50" charset="-127"/>
              <a:cs typeface="+mn-cs"/>
            </a:rPr>
            <a:t>.</a:t>
          </a:r>
        </a:p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latin typeface="Calibri"/>
              <a:ea typeface="맑은 고딕" panose="020B0503020000020004" pitchFamily="50" charset="-127"/>
              <a:cs typeface="+mn-cs"/>
            </a:rPr>
            <a:t>전원 및 </a:t>
          </a:r>
          <a:r>
            <a:rPr lang="ko-KR" altLang="en-US" sz="1200" b="1" kern="1200" dirty="0" err="1" smtClean="0">
              <a:latin typeface="Calibri"/>
              <a:ea typeface="맑은 고딕" panose="020B0503020000020004" pitchFamily="50" charset="-127"/>
              <a:cs typeface="+mn-cs"/>
            </a:rPr>
            <a:t>전류센서를</a:t>
          </a:r>
          <a:r>
            <a:rPr lang="ko-KR" altLang="en-US" sz="1200" b="1" kern="1200" dirty="0" smtClean="0">
              <a:latin typeface="Calibri"/>
              <a:ea typeface="맑은 고딕" panose="020B0503020000020004" pitchFamily="50" charset="-127"/>
              <a:cs typeface="+mn-cs"/>
            </a:rPr>
            <a:t> 연결한다</a:t>
          </a:r>
          <a:r>
            <a:rPr lang="en-US" altLang="ko-KR" sz="1200" b="1" kern="1200" dirty="0" smtClean="0">
              <a:latin typeface="Calibri"/>
              <a:ea typeface="맑은 고딕" panose="020B0503020000020004" pitchFamily="50" charset="-127"/>
              <a:cs typeface="+mn-cs"/>
            </a:rPr>
            <a:t>.</a:t>
          </a:r>
          <a:endParaRPr lang="ko-KR" altLang="en-US" sz="1200" b="1" kern="1200" dirty="0">
            <a:latin typeface="Calibri"/>
            <a:ea typeface="맑은 고딕" panose="020B0503020000020004" pitchFamily="50" charset="-127"/>
            <a:cs typeface="+mn-cs"/>
          </a:endParaRPr>
        </a:p>
      </dsp:txBody>
      <dsp:txXfrm>
        <a:off x="1033485" y="2127511"/>
        <a:ext cx="3489590" cy="897696"/>
      </dsp:txXfrm>
    </dsp:sp>
    <dsp:sp modelId="{0CFD9EC8-B056-4BDA-AE4A-BDAD3E6DED52}">
      <dsp:nvSpPr>
        <dsp:cNvPr id="0" name=""/>
        <dsp:cNvSpPr/>
      </dsp:nvSpPr>
      <dsp:spPr>
        <a:xfrm>
          <a:off x="95355" y="2193174"/>
          <a:ext cx="910201" cy="7628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C4D7D-7E52-455A-8CE5-64A05B6AAECF}">
      <dsp:nvSpPr>
        <dsp:cNvPr id="0" name=""/>
        <dsp:cNvSpPr/>
      </dsp:nvSpPr>
      <dsp:spPr>
        <a:xfrm>
          <a:off x="0" y="3146728"/>
          <a:ext cx="4551005" cy="9535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latin typeface="Calibri"/>
              <a:ea typeface="맑은 고딕" panose="020B0503020000020004" pitchFamily="50" charset="-127"/>
              <a:cs typeface="+mn-cs"/>
            </a:rPr>
            <a:t>루바손잡이에 제품을 볼트로 체결한다</a:t>
          </a:r>
          <a:r>
            <a:rPr lang="en-US" altLang="ko-KR" sz="1200" b="1" kern="1200" dirty="0" smtClean="0">
              <a:latin typeface="Calibri"/>
              <a:ea typeface="맑은 고딕" panose="020B0503020000020004" pitchFamily="50" charset="-127"/>
              <a:cs typeface="+mn-cs"/>
            </a:rPr>
            <a:t>.</a:t>
          </a:r>
          <a:endParaRPr lang="ko-KR" altLang="en-US" sz="1200" b="1" kern="1200" dirty="0">
            <a:latin typeface="Calibri"/>
            <a:ea typeface="맑은 고딕" panose="020B0503020000020004" pitchFamily="50" charset="-127"/>
            <a:cs typeface="+mn-cs"/>
          </a:endParaRPr>
        </a:p>
      </dsp:txBody>
      <dsp:txXfrm>
        <a:off x="1033485" y="3174657"/>
        <a:ext cx="3489590" cy="897696"/>
      </dsp:txXfrm>
    </dsp:sp>
    <dsp:sp modelId="{C5F5EE23-5BEC-4C4B-A76E-6FC8EED3759B}">
      <dsp:nvSpPr>
        <dsp:cNvPr id="0" name=""/>
        <dsp:cNvSpPr/>
      </dsp:nvSpPr>
      <dsp:spPr>
        <a:xfrm>
          <a:off x="95355" y="3242083"/>
          <a:ext cx="910201" cy="7628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CDC36-2124-4D2B-A0F1-0A631314D479}">
      <dsp:nvSpPr>
        <dsp:cNvPr id="0" name=""/>
        <dsp:cNvSpPr/>
      </dsp:nvSpPr>
      <dsp:spPr>
        <a:xfrm>
          <a:off x="0" y="4195637"/>
          <a:ext cx="4551005" cy="9535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latin typeface="Calibri"/>
              <a:ea typeface="맑은 고딕" panose="020B0503020000020004" pitchFamily="50" charset="-127"/>
              <a:cs typeface="+mn-cs"/>
            </a:rPr>
            <a:t>전원을 </a:t>
          </a:r>
          <a:r>
            <a:rPr lang="ko-KR" altLang="en-US" sz="1200" b="1" kern="1200" dirty="0" err="1" smtClean="0">
              <a:latin typeface="Calibri"/>
              <a:ea typeface="맑은 고딕" panose="020B0503020000020004" pitchFamily="50" charset="-127"/>
              <a:cs typeface="+mn-cs"/>
            </a:rPr>
            <a:t>인가한후</a:t>
          </a:r>
          <a:r>
            <a:rPr lang="ko-KR" altLang="en-US" sz="1200" b="1" kern="1200" dirty="0" smtClean="0">
              <a:latin typeface="Calibri"/>
              <a:ea typeface="맑은 고딕" panose="020B0503020000020004" pitchFamily="50" charset="-127"/>
              <a:cs typeface="+mn-cs"/>
            </a:rPr>
            <a:t>  에어컨 실외기 </a:t>
          </a:r>
          <a:endParaRPr lang="en-US" altLang="ko-KR" sz="1200" b="1" kern="1200" dirty="0" smtClean="0">
            <a:latin typeface="Calibri"/>
            <a:ea typeface="맑은 고딕" panose="020B0503020000020004" pitchFamily="50" charset="-127"/>
            <a:cs typeface="+mn-cs"/>
          </a:endParaRPr>
        </a:p>
        <a:p>
          <a:pPr lvl="0" algn="l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err="1" smtClean="0">
              <a:latin typeface="Calibri"/>
              <a:ea typeface="맑은 고딕" panose="020B0503020000020004" pitchFamily="50" charset="-127"/>
              <a:cs typeface="+mn-cs"/>
            </a:rPr>
            <a:t>연동운전을</a:t>
          </a:r>
          <a:r>
            <a:rPr lang="ko-KR" altLang="en-US" sz="1200" b="1" kern="1200" dirty="0" smtClean="0">
              <a:latin typeface="Calibri"/>
              <a:ea typeface="맑은 고딕" panose="020B0503020000020004" pitchFamily="50" charset="-127"/>
              <a:cs typeface="+mn-cs"/>
            </a:rPr>
            <a:t> 확인한다</a:t>
          </a:r>
          <a:r>
            <a:rPr lang="en-US" altLang="ko-KR" sz="1200" b="1" kern="1200" dirty="0" smtClean="0">
              <a:latin typeface="Calibri"/>
              <a:ea typeface="맑은 고딕" panose="020B0503020000020004" pitchFamily="50" charset="-127"/>
              <a:cs typeface="+mn-cs"/>
            </a:rPr>
            <a:t>.</a:t>
          </a:r>
          <a:endParaRPr lang="ko-KR" altLang="en-US" sz="1200" b="1" kern="1200" dirty="0">
            <a:latin typeface="Calibri"/>
            <a:ea typeface="맑은 고딕" panose="020B0503020000020004" pitchFamily="50" charset="-127"/>
            <a:cs typeface="+mn-cs"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200" b="1" kern="1200" dirty="0">
            <a:solidFill>
              <a:sysClr val="window" lastClr="FFFFFF"/>
            </a:solidFill>
            <a:latin typeface="Calibri"/>
            <a:ea typeface="맑은 고딕" panose="020B0503020000020004" pitchFamily="50" charset="-127"/>
            <a:cs typeface="+mn-cs"/>
          </a:endParaRPr>
        </a:p>
        <a:p>
          <a:pPr marL="57150" lvl="1" indent="-57150" algn="l" defTabSz="466725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050" kern="1200" dirty="0">
            <a:solidFill>
              <a:sysClr val="window" lastClr="FFFFFF"/>
            </a:solidFill>
            <a:latin typeface="Calibri"/>
            <a:ea typeface="맑은 고딕" panose="020B0503020000020004" pitchFamily="50" charset="-127"/>
            <a:cs typeface="+mn-cs"/>
          </a:endParaRPr>
        </a:p>
      </dsp:txBody>
      <dsp:txXfrm>
        <a:off x="1033485" y="4223566"/>
        <a:ext cx="3489590" cy="897696"/>
      </dsp:txXfrm>
    </dsp:sp>
    <dsp:sp modelId="{2DE4B560-CE2F-4EC0-822E-B215A48A2ADB}">
      <dsp:nvSpPr>
        <dsp:cNvPr id="0" name=""/>
        <dsp:cNvSpPr/>
      </dsp:nvSpPr>
      <dsp:spPr>
        <a:xfrm>
          <a:off x="95355" y="4290993"/>
          <a:ext cx="910201" cy="7628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FF83B-3787-436E-A242-B366B0832FFE}">
      <dsp:nvSpPr>
        <dsp:cNvPr id="0" name=""/>
        <dsp:cNvSpPr/>
      </dsp:nvSpPr>
      <dsp:spPr>
        <a:xfrm>
          <a:off x="754068" y="520916"/>
          <a:ext cx="1307296" cy="130736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FAF65-B766-4165-A85A-D598420F34B9}">
      <dsp:nvSpPr>
        <dsp:cNvPr id="0" name=""/>
        <dsp:cNvSpPr/>
      </dsp:nvSpPr>
      <dsp:spPr>
        <a:xfrm>
          <a:off x="1042698" y="994402"/>
          <a:ext cx="729545" cy="364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/>
            <a:t>유지보수</a:t>
          </a:r>
          <a:endParaRPr lang="ko-KR" altLang="en-US" sz="1200" b="1" kern="1200" dirty="0"/>
        </a:p>
      </dsp:txBody>
      <dsp:txXfrm>
        <a:off x="1042698" y="994402"/>
        <a:ext cx="729545" cy="364609"/>
      </dsp:txXfrm>
    </dsp:sp>
    <dsp:sp modelId="{727228DA-2F5C-45F0-B18A-BAC9B953E602}">
      <dsp:nvSpPr>
        <dsp:cNvPr id="0" name=""/>
        <dsp:cNvSpPr/>
      </dsp:nvSpPr>
      <dsp:spPr>
        <a:xfrm>
          <a:off x="390889" y="1272079"/>
          <a:ext cx="1307296" cy="130736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2A128-1F35-4FE1-8272-16D647A68813}">
      <dsp:nvSpPr>
        <dsp:cNvPr id="0" name=""/>
        <dsp:cNvSpPr/>
      </dsp:nvSpPr>
      <dsp:spPr>
        <a:xfrm>
          <a:off x="678048" y="1747254"/>
          <a:ext cx="729545" cy="364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/>
            <a:t>현장설치</a:t>
          </a:r>
          <a:endParaRPr lang="ko-KR" altLang="en-US" sz="1200" b="1" kern="1200" dirty="0"/>
        </a:p>
      </dsp:txBody>
      <dsp:txXfrm>
        <a:off x="678048" y="1747254"/>
        <a:ext cx="729545" cy="364609"/>
      </dsp:txXfrm>
    </dsp:sp>
    <dsp:sp modelId="{1D8E2D55-DDF5-45BA-B487-E933F8E65B62}">
      <dsp:nvSpPr>
        <dsp:cNvPr id="0" name=""/>
        <dsp:cNvSpPr/>
      </dsp:nvSpPr>
      <dsp:spPr>
        <a:xfrm>
          <a:off x="754068" y="2026619"/>
          <a:ext cx="1307296" cy="1307362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61272-49BD-4423-90FF-BEAD6EAA19FB}">
      <dsp:nvSpPr>
        <dsp:cNvPr id="0" name=""/>
        <dsp:cNvSpPr/>
      </dsp:nvSpPr>
      <dsp:spPr>
        <a:xfrm>
          <a:off x="1042698" y="2499683"/>
          <a:ext cx="729545" cy="364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/>
            <a:t>모델하우스설치</a:t>
          </a:r>
          <a:endParaRPr lang="ko-KR" altLang="en-US" sz="1200" b="1" kern="1200" dirty="0"/>
        </a:p>
      </dsp:txBody>
      <dsp:txXfrm>
        <a:off x="1042698" y="2499683"/>
        <a:ext cx="729545" cy="364609"/>
      </dsp:txXfrm>
    </dsp:sp>
    <dsp:sp modelId="{6463181F-156A-4BE7-AB02-33F36F9C00FE}">
      <dsp:nvSpPr>
        <dsp:cNvPr id="0" name=""/>
        <dsp:cNvSpPr/>
      </dsp:nvSpPr>
      <dsp:spPr>
        <a:xfrm>
          <a:off x="390889" y="2779049"/>
          <a:ext cx="1307296" cy="130736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BCEE4-C1FF-46A4-8720-B9E67144BE2D}">
      <dsp:nvSpPr>
        <dsp:cNvPr id="0" name=""/>
        <dsp:cNvSpPr/>
      </dsp:nvSpPr>
      <dsp:spPr>
        <a:xfrm>
          <a:off x="678048" y="3252535"/>
          <a:ext cx="729545" cy="364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err="1" smtClean="0"/>
            <a:t>도면설계</a:t>
          </a:r>
          <a:endParaRPr lang="ko-KR" altLang="en-US" sz="1200" b="1" kern="1200" dirty="0"/>
        </a:p>
      </dsp:txBody>
      <dsp:txXfrm>
        <a:off x="678048" y="3252535"/>
        <a:ext cx="729545" cy="364609"/>
      </dsp:txXfrm>
    </dsp:sp>
    <dsp:sp modelId="{31D8EE4C-0081-42E8-AF06-78979692882D}">
      <dsp:nvSpPr>
        <dsp:cNvPr id="0" name=""/>
        <dsp:cNvSpPr/>
      </dsp:nvSpPr>
      <dsp:spPr>
        <a:xfrm>
          <a:off x="847008" y="3617145"/>
          <a:ext cx="1123132" cy="112379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5E838-4C32-4B8A-A79D-85D10E5B7735}">
      <dsp:nvSpPr>
        <dsp:cNvPr id="0" name=""/>
        <dsp:cNvSpPr/>
      </dsp:nvSpPr>
      <dsp:spPr>
        <a:xfrm>
          <a:off x="1042698" y="4005387"/>
          <a:ext cx="729545" cy="364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/>
            <a:t>사전협의</a:t>
          </a:r>
          <a:endParaRPr lang="ko-KR" altLang="en-US" sz="1200" b="1" kern="1200" dirty="0"/>
        </a:p>
      </dsp:txBody>
      <dsp:txXfrm>
        <a:off x="1042698" y="4005387"/>
        <a:ext cx="729545" cy="364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07E31-A22F-4808-BBFD-13D0A2291B9B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B374D-46DB-46C7-A990-80FA7C7EE9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887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B374D-46DB-46C7-A990-80FA7C7EE9A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138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B374D-46DB-46C7-A990-80FA7C7EE9A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6945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B374D-46DB-46C7-A990-80FA7C7EE9A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9039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B374D-46DB-46C7-A990-80FA7C7EE9A6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5162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B374D-46DB-46C7-A990-80FA7C7EE9A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9091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B374D-46DB-46C7-A990-80FA7C7EE9A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5500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B374D-46DB-46C7-A990-80FA7C7EE9A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421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B374D-46DB-46C7-A990-80FA7C7EE9A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4381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B374D-46DB-46C7-A990-80FA7C7EE9A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0892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B374D-46DB-46C7-A990-80FA7C7EE9A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6678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B374D-46DB-46C7-A990-80FA7C7EE9A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1400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B374D-46DB-46C7-A990-80FA7C7EE9A6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748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A83-3E62-465E-BE83-D3C0A7F2EBF7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C7A1-821E-4534-80D2-16D85DCC51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87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A83-3E62-465E-BE83-D3C0A7F2EBF7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C7A1-821E-4534-80D2-16D85DCC51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278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A83-3E62-465E-BE83-D3C0A7F2EBF7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C7A1-821E-4534-80D2-16D85DCC51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978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A83-3E62-465E-BE83-D3C0A7F2EBF7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C7A1-821E-4534-80D2-16D85DCC51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78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A83-3E62-465E-BE83-D3C0A7F2EBF7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C7A1-821E-4534-80D2-16D85DCC51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5545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A83-3E62-465E-BE83-D3C0A7F2EBF7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C7A1-821E-4534-80D2-16D85DCC51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794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A83-3E62-465E-BE83-D3C0A7F2EBF7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C7A1-821E-4534-80D2-16D85DCC51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846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A83-3E62-465E-BE83-D3C0A7F2EBF7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C7A1-821E-4534-80D2-16D85DCC51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795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A83-3E62-465E-BE83-D3C0A7F2EBF7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C7A1-821E-4534-80D2-16D85DCC51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391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A83-3E62-465E-BE83-D3C0A7F2EBF7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C7A1-821E-4534-80D2-16D85DCC51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3284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6A83-3E62-465E-BE83-D3C0A7F2EBF7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C7A1-821E-4534-80D2-16D85DCC51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4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86A83-3E62-465E-BE83-D3C0A7F2EBF7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4C7A1-821E-4534-80D2-16D85DCC51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286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1293" y="652980"/>
            <a:ext cx="2588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㈜</a:t>
            </a:r>
            <a:r>
              <a:rPr lang="ko-KR" altLang="en-US" sz="2000" b="1" dirty="0" err="1" smtClean="0"/>
              <a:t>하이시스이엔지</a:t>
            </a:r>
            <a:endParaRPr lang="ko-KR" alt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240776" y="6234546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2021.06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54090" y="2202889"/>
            <a:ext cx="133882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</a:rPr>
              <a:t>전류센서형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343112" y="1269163"/>
            <a:ext cx="844980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실외기 연동 </a:t>
            </a:r>
            <a:r>
              <a:rPr lang="ko-KR" alt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루버창</a:t>
            </a:r>
            <a:r>
              <a:rPr lang="ko-KR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자동개폐장치</a:t>
            </a:r>
            <a:endParaRPr lang="en-US" altLang="ko-K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90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5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8442" y="84793"/>
            <a:ext cx="359822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4.</a:t>
            </a:r>
            <a:r>
              <a:rPr lang="ko-KR" altLang="en-US" dirty="0" smtClean="0"/>
              <a:t>제품 특장점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19" y="968727"/>
            <a:ext cx="6112609" cy="5285490"/>
          </a:xfrm>
          <a:prstGeom prst="rect">
            <a:avLst/>
          </a:prstGeom>
        </p:spPr>
      </p:pic>
      <p:sp>
        <p:nvSpPr>
          <p:cNvPr id="8" name="Freeform: Shape 43">
            <a:extLst>
              <a:ext uri="{FF2B5EF4-FFF2-40B4-BE49-F238E27FC236}">
                <a16:creationId xmlns:a16="http://schemas.microsoft.com/office/drawing/2014/main" xmlns="" id="{B1A08E7F-3DC4-4554-9C93-66BB9A878ACC}"/>
              </a:ext>
            </a:extLst>
          </p:cNvPr>
          <p:cNvSpPr/>
          <p:nvPr/>
        </p:nvSpPr>
        <p:spPr>
          <a:xfrm>
            <a:off x="4013860" y="968726"/>
            <a:ext cx="8178140" cy="5285491"/>
          </a:xfrm>
          <a:custGeom>
            <a:avLst/>
            <a:gdLst>
              <a:gd name="connsiteX0" fmla="*/ 8846452 w 9277691"/>
              <a:gd name="connsiteY0" fmla="*/ 0 h 6441781"/>
              <a:gd name="connsiteX1" fmla="*/ 9277691 w 9277691"/>
              <a:gd name="connsiteY1" fmla="*/ 879048 h 6441781"/>
              <a:gd name="connsiteX2" fmla="*/ 8945791 w 9277691"/>
              <a:gd name="connsiteY2" fmla="*/ 828131 h 6441781"/>
              <a:gd name="connsiteX3" fmla="*/ 8652053 w 9277691"/>
              <a:gd name="connsiteY3" fmla="*/ 1928396 h 6441781"/>
              <a:gd name="connsiteX4" fmla="*/ 8651631 w 9277691"/>
              <a:gd name="connsiteY4" fmla="*/ 1931327 h 6441781"/>
              <a:gd name="connsiteX5" fmla="*/ 2716823 w 9277691"/>
              <a:gd name="connsiteY5" fmla="*/ 6441781 h 6441781"/>
              <a:gd name="connsiteX6" fmla="*/ 0 w 9277691"/>
              <a:gd name="connsiteY6" fmla="*/ 6432988 h 6441781"/>
              <a:gd name="connsiteX7" fmla="*/ 7848184 w 9277691"/>
              <a:gd name="connsiteY7" fmla="*/ 1875643 h 6441781"/>
              <a:gd name="connsiteX8" fmla="*/ 8227221 w 9277691"/>
              <a:gd name="connsiteY8" fmla="*/ 717895 h 6441781"/>
              <a:gd name="connsiteX9" fmla="*/ 7904572 w 9277691"/>
              <a:gd name="connsiteY9" fmla="*/ 668397 h 644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7691" h="6441781">
                <a:moveTo>
                  <a:pt x="8846452" y="0"/>
                </a:moveTo>
                <a:lnTo>
                  <a:pt x="9277691" y="879048"/>
                </a:lnTo>
                <a:lnTo>
                  <a:pt x="8945791" y="828131"/>
                </a:lnTo>
                <a:lnTo>
                  <a:pt x="8652053" y="1928396"/>
                </a:lnTo>
                <a:cubicBezTo>
                  <a:pt x="8651912" y="1929373"/>
                  <a:pt x="8651772" y="1930350"/>
                  <a:pt x="8651631" y="1931327"/>
                </a:cubicBezTo>
                <a:lnTo>
                  <a:pt x="2716823" y="6441781"/>
                </a:lnTo>
                <a:lnTo>
                  <a:pt x="0" y="6432988"/>
                </a:lnTo>
                <a:lnTo>
                  <a:pt x="7848184" y="1875643"/>
                </a:lnTo>
                <a:lnTo>
                  <a:pt x="8227221" y="717895"/>
                </a:lnTo>
                <a:lnTo>
                  <a:pt x="7904572" y="668397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0000">
                <a:schemeClr val="accent6">
                  <a:lumMod val="70000"/>
                  <a:lumOff val="30000"/>
                </a:schemeClr>
              </a:gs>
              <a:gs pos="41000">
                <a:schemeClr val="accent6">
                  <a:lumMod val="40000"/>
                  <a:lumOff val="60000"/>
                </a:schemeClr>
              </a:gs>
              <a:gs pos="64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xmlns="" id="{540F0DA2-3BEC-42B6-BAF9-D451B16B0D19}"/>
              </a:ext>
            </a:extLst>
          </p:cNvPr>
          <p:cNvSpPr>
            <a:spLocks noChangeAspect="1"/>
          </p:cNvSpPr>
          <p:nvPr/>
        </p:nvSpPr>
        <p:spPr>
          <a:xfrm>
            <a:off x="5828086" y="4684944"/>
            <a:ext cx="1386013" cy="1386013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cs typeface="Arial" pitchFamily="34" charset="0"/>
              </a:rPr>
              <a:t>풍량센서형</a:t>
            </a:r>
            <a:r>
              <a:rPr lang="en-US" altLang="ko-KR" sz="1100" dirty="0" smtClean="0">
                <a:cs typeface="Arial" pitchFamily="34" charset="0"/>
              </a:rPr>
              <a:t/>
            </a:r>
            <a:br>
              <a:rPr lang="en-US" altLang="ko-KR" sz="1100" dirty="0" smtClean="0">
                <a:cs typeface="Arial" pitchFamily="34" charset="0"/>
              </a:rPr>
            </a:br>
            <a:r>
              <a:rPr lang="ko-KR" altLang="en-US" sz="1100" dirty="0" smtClean="0">
                <a:cs typeface="Arial" pitchFamily="34" charset="0"/>
              </a:rPr>
              <a:t>개발</a:t>
            </a:r>
            <a:endParaRPr lang="en-US" altLang="ko-KR" sz="1100" dirty="0" smtClean="0">
              <a:cs typeface="Arial" pitchFamily="34" charset="0"/>
            </a:endParaRPr>
          </a:p>
          <a:p>
            <a:pPr algn="ctr"/>
            <a:r>
              <a:rPr lang="en-US" sz="1100" dirty="0" smtClean="0">
                <a:cs typeface="Arial" pitchFamily="34" charset="0"/>
              </a:rPr>
              <a:t>2019</a:t>
            </a:r>
            <a:r>
              <a:rPr lang="ko-KR" altLang="en-US" sz="1100" dirty="0" smtClean="0">
                <a:cs typeface="Arial" pitchFamily="34" charset="0"/>
              </a:rPr>
              <a:t>년</a:t>
            </a:r>
            <a:endParaRPr lang="en-US" sz="1100" dirty="0">
              <a:cs typeface="Arial" pitchFamily="34" charset="0"/>
            </a:endParaRPr>
          </a:p>
        </p:txBody>
      </p:sp>
      <p:sp>
        <p:nvSpPr>
          <p:cNvPr id="10" name="Oval 12">
            <a:extLst>
              <a:ext uri="{FF2B5EF4-FFF2-40B4-BE49-F238E27FC236}">
                <a16:creationId xmlns:a16="http://schemas.microsoft.com/office/drawing/2014/main" xmlns="" id="{79293588-2DE9-454F-A43B-B82A284FDDCD}"/>
              </a:ext>
            </a:extLst>
          </p:cNvPr>
          <p:cNvSpPr>
            <a:spLocks noChangeAspect="1"/>
          </p:cNvSpPr>
          <p:nvPr/>
        </p:nvSpPr>
        <p:spPr>
          <a:xfrm>
            <a:off x="7595275" y="3419679"/>
            <a:ext cx="1289015" cy="1265265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cs typeface="Arial" pitchFamily="34" charset="0"/>
              </a:rPr>
              <a:t>전류센서형</a:t>
            </a:r>
            <a:r>
              <a:rPr lang="ko-KR" altLang="en-US" sz="1100" dirty="0" smtClean="0">
                <a:cs typeface="Arial" pitchFamily="34" charset="0"/>
              </a:rPr>
              <a:t> </a:t>
            </a:r>
            <a:r>
              <a:rPr lang="ko-KR" altLang="en-US" sz="1100" dirty="0" err="1" smtClean="0">
                <a:cs typeface="Arial" pitchFamily="34" charset="0"/>
              </a:rPr>
              <a:t>개발착수</a:t>
            </a:r>
            <a:endParaRPr lang="en-US" altLang="ko-KR" sz="1100" dirty="0" smtClean="0">
              <a:cs typeface="Arial" pitchFamily="34" charset="0"/>
            </a:endParaRPr>
          </a:p>
          <a:p>
            <a:pPr algn="ctr"/>
            <a:r>
              <a:rPr lang="en-US" sz="1100" dirty="0" smtClean="0">
                <a:cs typeface="Arial" pitchFamily="34" charset="0"/>
              </a:rPr>
              <a:t>2020</a:t>
            </a:r>
            <a:r>
              <a:rPr lang="ko-KR" altLang="en-US" sz="1100" dirty="0" smtClean="0">
                <a:cs typeface="Arial" pitchFamily="34" charset="0"/>
              </a:rPr>
              <a:t>년</a:t>
            </a:r>
            <a:endParaRPr lang="en-US" sz="1100" dirty="0">
              <a:cs typeface="Arial" pitchFamily="34" charset="0"/>
            </a:endParaRPr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xmlns="" id="{E332FA5B-4BDB-4C98-BCBC-67482182D518}"/>
              </a:ext>
            </a:extLst>
          </p:cNvPr>
          <p:cNvSpPr>
            <a:spLocks noChangeAspect="1"/>
          </p:cNvSpPr>
          <p:nvPr/>
        </p:nvSpPr>
        <p:spPr>
          <a:xfrm>
            <a:off x="9233871" y="2228802"/>
            <a:ext cx="1382669" cy="1382669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635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mtClean="0">
                <a:cs typeface="Arial" pitchFamily="34" charset="0"/>
              </a:rPr>
              <a:t>전류센서형</a:t>
            </a:r>
            <a:r>
              <a:rPr lang="ko-KR" altLang="en-US" sz="1200" dirty="0" smtClean="0">
                <a:cs typeface="Arial" pitchFamily="34" charset="0"/>
              </a:rPr>
              <a:t> 출시</a:t>
            </a:r>
            <a:endParaRPr lang="en-US" altLang="ko-KR" sz="1200" dirty="0" smtClean="0">
              <a:cs typeface="Arial" pitchFamily="34" charset="0"/>
            </a:endParaRPr>
          </a:p>
          <a:p>
            <a:pPr algn="ctr"/>
            <a:r>
              <a:rPr lang="en-US" sz="1200" dirty="0" smtClean="0">
                <a:cs typeface="Arial" pitchFamily="34" charset="0"/>
              </a:rPr>
              <a:t>2021</a:t>
            </a:r>
            <a:r>
              <a:rPr lang="ko-KR" altLang="en-US" sz="1200" dirty="0" smtClean="0">
                <a:cs typeface="Arial" pitchFamily="34" charset="0"/>
              </a:rPr>
              <a:t>년</a:t>
            </a:r>
            <a:endParaRPr lang="en-US" sz="1200" dirty="0"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819" y="630173"/>
            <a:ext cx="3241963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</a:rPr>
              <a:t>1)</a:t>
            </a:r>
            <a:r>
              <a:rPr lang="ko-KR" altLang="en-US" sz="1600" dirty="0" err="1" smtClean="0">
                <a:solidFill>
                  <a:schemeClr val="bg1"/>
                </a:solidFill>
              </a:rPr>
              <a:t>제품특장점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75" y="6408105"/>
            <a:ext cx="5226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*</a:t>
            </a:r>
            <a:r>
              <a:rPr lang="ko-KR" altLang="en-US" dirty="0" smtClean="0"/>
              <a:t>에어컨전문점 개발제품으로 </a:t>
            </a:r>
            <a:r>
              <a:rPr lang="ko-KR" altLang="en-US" dirty="0" err="1" smtClean="0"/>
              <a:t>원스탑</a:t>
            </a:r>
            <a:r>
              <a:rPr lang="ko-KR" altLang="en-US" dirty="0" smtClean="0"/>
              <a:t> 서비스 가능</a:t>
            </a:r>
            <a:endParaRPr lang="ko-KR" altLang="en-US" dirty="0"/>
          </a:p>
        </p:txBody>
      </p:sp>
      <p:grpSp>
        <p:nvGrpSpPr>
          <p:cNvPr id="12" name="그룹 12"/>
          <p:cNvGrpSpPr/>
          <p:nvPr/>
        </p:nvGrpSpPr>
        <p:grpSpPr>
          <a:xfrm rot="21417260">
            <a:off x="9126296" y="1201798"/>
            <a:ext cx="978344" cy="847725"/>
            <a:chOff x="31306" y="28575"/>
            <a:chExt cx="978344" cy="9000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7624" y="28575"/>
              <a:ext cx="870492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제목 1"/>
            <p:cNvSpPr txBox="1">
              <a:spLocks/>
            </p:cNvSpPr>
            <p:nvPr/>
          </p:nvSpPr>
          <p:spPr bwMode="auto">
            <a:xfrm rot="20220000">
              <a:off x="31306" y="298978"/>
              <a:ext cx="978344" cy="31184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ko-KR" altLang="en-US" sz="13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Arial" charset="0"/>
                  <a:sym typeface="Wingdings" pitchFamily="2" charset="2"/>
                </a:rPr>
                <a:t>국내 생산</a:t>
              </a:r>
              <a:endParaRPr lang="en-US" altLang="ko-KR" sz="13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charset="0"/>
                <a:sym typeface="Wingdings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79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5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8442" y="84793"/>
            <a:ext cx="359822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4.</a:t>
            </a:r>
            <a:r>
              <a:rPr lang="ko-KR" altLang="en-US" dirty="0" smtClean="0"/>
              <a:t>제품 특장점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8819" y="630173"/>
            <a:ext cx="3241963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</a:rPr>
              <a:t>2)</a:t>
            </a:r>
            <a:r>
              <a:rPr lang="ko-KR" altLang="en-US" sz="1600" dirty="0" smtClean="0">
                <a:solidFill>
                  <a:schemeClr val="bg1"/>
                </a:solidFill>
              </a:rPr>
              <a:t>제품동작설명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8" y="1302017"/>
            <a:ext cx="3928341" cy="488502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926" y="1302017"/>
            <a:ext cx="4140757" cy="338873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5"/>
          <a:srcRect r="2492"/>
          <a:stretch/>
        </p:blipFill>
        <p:spPr>
          <a:xfrm>
            <a:off x="7965540" y="1302017"/>
            <a:ext cx="4226460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5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8442" y="84793"/>
            <a:ext cx="359822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4.</a:t>
            </a:r>
            <a:r>
              <a:rPr lang="ko-KR" altLang="en-US" dirty="0" smtClean="0"/>
              <a:t>제품 설치 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8819" y="630173"/>
            <a:ext cx="3241963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smtClean="0">
                <a:solidFill>
                  <a:schemeClr val="bg1"/>
                </a:solidFill>
              </a:rPr>
              <a:t>1)</a:t>
            </a:r>
            <a:r>
              <a:rPr lang="ko-KR" altLang="en-US" sz="1600" dirty="0" err="1" smtClean="0">
                <a:solidFill>
                  <a:schemeClr val="bg1"/>
                </a:solidFill>
              </a:rPr>
              <a:t>제품설치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11" name="다이어그램 10"/>
          <p:cNvGraphicFramePr/>
          <p:nvPr>
            <p:extLst>
              <p:ext uri="{D42A27DB-BD31-4B8C-83A1-F6EECF244321}">
                <p14:modId xmlns:p14="http://schemas.microsoft.com/office/powerpoint/2010/main" val="3874411848"/>
              </p:ext>
            </p:extLst>
          </p:nvPr>
        </p:nvGraphicFramePr>
        <p:xfrm>
          <a:off x="2206054" y="1247144"/>
          <a:ext cx="4551005" cy="5152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3846" y="932260"/>
            <a:ext cx="3705742" cy="5782482"/>
          </a:xfrm>
          <a:prstGeom prst="rect">
            <a:avLst/>
          </a:prstGeom>
        </p:spPr>
      </p:pic>
      <p:graphicFrame>
        <p:nvGraphicFramePr>
          <p:cNvPr id="25" name="다이어그램 24"/>
          <p:cNvGraphicFramePr/>
          <p:nvPr>
            <p:extLst>
              <p:ext uri="{D42A27DB-BD31-4B8C-83A1-F6EECF244321}">
                <p14:modId xmlns:p14="http://schemas.microsoft.com/office/powerpoint/2010/main" val="3138216949"/>
              </p:ext>
            </p:extLst>
          </p:nvPr>
        </p:nvGraphicFramePr>
        <p:xfrm>
          <a:off x="-54741" y="1247145"/>
          <a:ext cx="2452254" cy="5261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17085" y="6508998"/>
            <a:ext cx="3748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*</a:t>
            </a:r>
            <a:r>
              <a:rPr lang="ko-KR" altLang="en-US" sz="1400" b="1" dirty="0" err="1" smtClean="0"/>
              <a:t>시공문의시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현장환경에</a:t>
            </a:r>
            <a:r>
              <a:rPr lang="ko-KR" altLang="en-US" sz="1400" b="1" dirty="0" smtClean="0"/>
              <a:t> 따라 </a:t>
            </a:r>
            <a:r>
              <a:rPr lang="ko-KR" altLang="en-US" sz="1400" b="1" dirty="0" err="1" smtClean="0"/>
              <a:t>간편설치</a:t>
            </a:r>
            <a:r>
              <a:rPr lang="ko-KR" altLang="en-US" sz="1400" b="1" dirty="0" smtClean="0"/>
              <a:t> 가능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6570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5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8442" y="84793"/>
            <a:ext cx="359822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4.</a:t>
            </a:r>
            <a:r>
              <a:rPr lang="ko-KR" altLang="en-US" dirty="0" smtClean="0"/>
              <a:t>제품 설치 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8819" y="630173"/>
            <a:ext cx="3241963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</a:rPr>
              <a:t>2)</a:t>
            </a:r>
            <a:r>
              <a:rPr lang="ko-KR" altLang="en-US" sz="1600" dirty="0" err="1" smtClean="0">
                <a:solidFill>
                  <a:schemeClr val="bg1"/>
                </a:solidFill>
              </a:rPr>
              <a:t>제품설치</a:t>
            </a:r>
            <a:r>
              <a:rPr lang="ko-KR" altLang="en-US" sz="1600" dirty="0" smtClean="0">
                <a:solidFill>
                  <a:schemeClr val="bg1"/>
                </a:solidFill>
              </a:rPr>
              <a:t> 현장사진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4"/>
          <a:stretch/>
        </p:blipFill>
        <p:spPr>
          <a:xfrm>
            <a:off x="8984150" y="1186277"/>
            <a:ext cx="2528296" cy="4136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rcRect r="32032"/>
          <a:stretch/>
        </p:blipFill>
        <p:spPr>
          <a:xfrm>
            <a:off x="3515827" y="1200588"/>
            <a:ext cx="2350273" cy="41434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9" r="-1"/>
          <a:stretch/>
        </p:blipFill>
        <p:spPr>
          <a:xfrm>
            <a:off x="704536" y="1200588"/>
            <a:ext cx="2404841" cy="41434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350" y="1200588"/>
            <a:ext cx="2411550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96992" y="5711252"/>
            <a:ext cx="2494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/>
              <a:t>제품설치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[</a:t>
            </a:r>
            <a:r>
              <a:rPr lang="ko-KR" altLang="en-US" dirty="0" err="1" smtClean="0"/>
              <a:t>브라켓설치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제품장착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18207" y="5698918"/>
            <a:ext cx="2345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/>
              <a:t>제품설치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[</a:t>
            </a:r>
            <a:r>
              <a:rPr lang="ko-KR" altLang="en-US" dirty="0" smtClean="0"/>
              <a:t>전원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전류센서</a:t>
            </a:r>
            <a:r>
              <a:rPr lang="ko-KR" altLang="en-US" dirty="0" smtClean="0"/>
              <a:t> 연결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970571" y="5698917"/>
            <a:ext cx="1249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/>
              <a:t>제품설치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[</a:t>
            </a:r>
            <a:r>
              <a:rPr lang="ko-KR" altLang="en-US" dirty="0" smtClean="0"/>
              <a:t>전원인가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326482" y="5711252"/>
            <a:ext cx="1941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/>
              <a:t>제품설치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[</a:t>
            </a:r>
            <a:r>
              <a:rPr lang="ko-KR" altLang="en-US" dirty="0" smtClean="0"/>
              <a:t>실외기연동운전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74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이창수\Desktop\팝업안내\실외기 루버 자동 개폐장치 설치설명서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2656"/>
            <a:ext cx="12042321" cy="681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649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4181855" y="2637551"/>
            <a:ext cx="3828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감사합니다</a:t>
            </a:r>
            <a:r>
              <a:rPr lang="en-US" altLang="ko-KR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en-US" altLang="ko-K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74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1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77102" y="1276788"/>
            <a:ext cx="2257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825141" y="2363185"/>
            <a:ext cx="306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1.</a:t>
            </a:r>
            <a:r>
              <a:rPr lang="ko-KR" altLang="en-US" dirty="0" err="1" smtClean="0"/>
              <a:t>실외기실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수동루버</a:t>
            </a:r>
            <a:r>
              <a:rPr lang="ko-KR" altLang="en-US" dirty="0" smtClean="0"/>
              <a:t> 문제점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25141" y="2859969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2.</a:t>
            </a:r>
            <a:r>
              <a:rPr lang="ko-KR" altLang="en-US" dirty="0" err="1" smtClean="0"/>
              <a:t>실외기실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자동루버</a:t>
            </a:r>
            <a:r>
              <a:rPr lang="ko-KR" altLang="en-US" dirty="0" smtClean="0"/>
              <a:t> 설치 필요성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25141" y="3399328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3.</a:t>
            </a:r>
            <a:r>
              <a:rPr lang="ko-KR" altLang="en-US" dirty="0" smtClean="0"/>
              <a:t>제품 제원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25141" y="3921200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4.</a:t>
            </a:r>
            <a:r>
              <a:rPr lang="ko-KR" altLang="en-US" dirty="0" smtClean="0"/>
              <a:t>제품 특장점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38712" y="4462266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5.</a:t>
            </a:r>
            <a:r>
              <a:rPr lang="ko-KR" altLang="en-US" dirty="0" smtClean="0"/>
              <a:t>제품 설치</a:t>
            </a:r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6838712" y="1920098"/>
            <a:ext cx="3991584" cy="45719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99FF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5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7507" y="76591"/>
            <a:ext cx="3360717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목   차  </a:t>
            </a:r>
            <a:r>
              <a:rPr lang="en-US" altLang="ko-KR" sz="2000" b="1" dirty="0" smtClean="0"/>
              <a:t> </a:t>
            </a:r>
            <a:endParaRPr lang="ko-KR" altLang="en-US" sz="2000" b="1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21" y="1126598"/>
            <a:ext cx="4448796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1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5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7507" y="76591"/>
            <a:ext cx="336071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1.</a:t>
            </a:r>
            <a:r>
              <a:rPr lang="ko-KR" altLang="en-US" b="1" dirty="0" err="1" smtClean="0"/>
              <a:t>실외기실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수동루버</a:t>
            </a:r>
            <a:r>
              <a:rPr lang="ko-KR" altLang="en-US" b="1" dirty="0" smtClean="0"/>
              <a:t> 문제점</a:t>
            </a:r>
            <a:endParaRPr lang="ko-KR" altLang="en-US" b="1" dirty="0"/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528837051"/>
              </p:ext>
            </p:extLst>
          </p:nvPr>
        </p:nvGraphicFramePr>
        <p:xfrm>
          <a:off x="96490" y="801445"/>
          <a:ext cx="957002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6712" y="874941"/>
            <a:ext cx="3048904" cy="52716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30160" y="6237433"/>
            <a:ext cx="21820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[00</a:t>
            </a:r>
            <a:r>
              <a:rPr lang="ko-KR" altLang="en-US" sz="1100" dirty="0" smtClean="0"/>
              <a:t>아파트 </a:t>
            </a:r>
            <a:r>
              <a:rPr lang="ko-KR" altLang="en-US" sz="1100" dirty="0" err="1" smtClean="0"/>
              <a:t>실외기실</a:t>
            </a:r>
            <a:r>
              <a:rPr lang="ko-KR" altLang="en-US" sz="1100" dirty="0" smtClean="0"/>
              <a:t>  </a:t>
            </a:r>
            <a:r>
              <a:rPr lang="en-US" altLang="ko-KR" sz="1100" dirty="0" smtClean="0"/>
              <a:t>-21</a:t>
            </a:r>
            <a:r>
              <a:rPr lang="ko-KR" altLang="en-US" sz="1100" dirty="0" smtClean="0"/>
              <a:t>년 </a:t>
            </a:r>
            <a:r>
              <a:rPr lang="en-US" altLang="ko-KR" sz="1100" dirty="0" smtClean="0"/>
              <a:t>4</a:t>
            </a:r>
            <a:r>
              <a:rPr lang="ko-KR" altLang="en-US" sz="1100" dirty="0" smtClean="0"/>
              <a:t>월</a:t>
            </a:r>
            <a:r>
              <a:rPr lang="en-US" altLang="ko-KR" sz="1100" dirty="0" smtClean="0"/>
              <a:t>]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14785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5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7507" y="76591"/>
            <a:ext cx="359822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</a:t>
            </a:r>
            <a:r>
              <a:rPr lang="ko-KR" altLang="en-US" dirty="0" err="1" smtClean="0"/>
              <a:t>실외기실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자동루버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설치필요성</a:t>
            </a:r>
            <a:endParaRPr lang="ko-KR" altLang="en-US" dirty="0"/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1203248159"/>
              </p:ext>
            </p:extLst>
          </p:nvPr>
        </p:nvGraphicFramePr>
        <p:xfrm>
          <a:off x="2032000" y="719666"/>
          <a:ext cx="8869548" cy="5930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" name="그림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0" y="3781983"/>
            <a:ext cx="3003794" cy="2184577"/>
          </a:xfrm>
          <a:prstGeom prst="rect">
            <a:avLst/>
          </a:prstGeom>
        </p:spPr>
      </p:pic>
      <p:grpSp>
        <p:nvGrpSpPr>
          <p:cNvPr id="29" name="Group 42">
            <a:extLst>
              <a:ext uri="{FF2B5EF4-FFF2-40B4-BE49-F238E27FC236}">
                <a16:creationId xmlns:a16="http://schemas.microsoft.com/office/drawing/2014/main" xmlns="" id="{52EE5192-10EB-4032-BEAB-37EE607D7FB6}"/>
              </a:ext>
            </a:extLst>
          </p:cNvPr>
          <p:cNvGrpSpPr/>
          <p:nvPr/>
        </p:nvGrpSpPr>
        <p:grpSpPr>
          <a:xfrm>
            <a:off x="10329296" y="1739823"/>
            <a:ext cx="1542961" cy="4352220"/>
            <a:chOff x="7013832" y="2122467"/>
            <a:chExt cx="1741136" cy="5117859"/>
          </a:xfrm>
        </p:grpSpPr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xmlns="" id="{77CE4EC7-F5FA-41EB-8A79-B5C10129C72C}"/>
                </a:ext>
              </a:extLst>
            </p:cNvPr>
            <p:cNvSpPr/>
            <p:nvPr/>
          </p:nvSpPr>
          <p:spPr>
            <a:xfrm>
              <a:off x="8412262" y="4660678"/>
              <a:ext cx="213927" cy="439042"/>
            </a:xfrm>
            <a:custGeom>
              <a:avLst/>
              <a:gdLst/>
              <a:ahLst/>
              <a:cxnLst/>
              <a:rect l="l" t="t" r="r" b="b"/>
              <a:pathLst>
                <a:path w="221335" h="493253">
                  <a:moveTo>
                    <a:pt x="77834" y="328437"/>
                  </a:moveTo>
                  <a:cubicBezTo>
                    <a:pt x="65239" y="329495"/>
                    <a:pt x="52963" y="333729"/>
                    <a:pt x="50846" y="340502"/>
                  </a:cubicBezTo>
                  <a:cubicBezTo>
                    <a:pt x="46613" y="354049"/>
                    <a:pt x="50846" y="372675"/>
                    <a:pt x="50846" y="386222"/>
                  </a:cubicBezTo>
                  <a:cubicBezTo>
                    <a:pt x="50846" y="386222"/>
                    <a:pt x="44073" y="417549"/>
                    <a:pt x="50846" y="421782"/>
                  </a:cubicBezTo>
                  <a:cubicBezTo>
                    <a:pt x="57619" y="426015"/>
                    <a:pt x="82173" y="426015"/>
                    <a:pt x="91486" y="411622"/>
                  </a:cubicBezTo>
                  <a:cubicBezTo>
                    <a:pt x="100799" y="397229"/>
                    <a:pt x="113499" y="347275"/>
                    <a:pt x="106726" y="335422"/>
                  </a:cubicBezTo>
                  <a:cubicBezTo>
                    <a:pt x="103340" y="329496"/>
                    <a:pt x="90428" y="327379"/>
                    <a:pt x="77834" y="328437"/>
                  </a:cubicBezTo>
                  <a:close/>
                  <a:moveTo>
                    <a:pt x="121966" y="142"/>
                  </a:moveTo>
                  <a:cubicBezTo>
                    <a:pt x="139746" y="4375"/>
                    <a:pt x="172766" y="90735"/>
                    <a:pt x="188006" y="132222"/>
                  </a:cubicBezTo>
                  <a:cubicBezTo>
                    <a:pt x="203246" y="173709"/>
                    <a:pt x="208326" y="212655"/>
                    <a:pt x="213406" y="249062"/>
                  </a:cubicBezTo>
                  <a:cubicBezTo>
                    <a:pt x="218486" y="285469"/>
                    <a:pt x="225259" y="315102"/>
                    <a:pt x="218486" y="350662"/>
                  </a:cubicBezTo>
                  <a:cubicBezTo>
                    <a:pt x="211713" y="386222"/>
                    <a:pt x="186313" y="438715"/>
                    <a:pt x="172766" y="462422"/>
                  </a:cubicBezTo>
                  <a:cubicBezTo>
                    <a:pt x="159219" y="486129"/>
                    <a:pt x="154139" y="490362"/>
                    <a:pt x="137206" y="492902"/>
                  </a:cubicBezTo>
                  <a:cubicBezTo>
                    <a:pt x="120273" y="495442"/>
                    <a:pt x="88946" y="483589"/>
                    <a:pt x="71166" y="477662"/>
                  </a:cubicBezTo>
                  <a:cubicBezTo>
                    <a:pt x="53386" y="471735"/>
                    <a:pt x="39839" y="466655"/>
                    <a:pt x="30526" y="457342"/>
                  </a:cubicBezTo>
                  <a:cubicBezTo>
                    <a:pt x="21213" y="448029"/>
                    <a:pt x="20366" y="428555"/>
                    <a:pt x="15286" y="421782"/>
                  </a:cubicBezTo>
                  <a:cubicBezTo>
                    <a:pt x="10206" y="415009"/>
                    <a:pt x="-801" y="425169"/>
                    <a:pt x="46" y="416702"/>
                  </a:cubicBezTo>
                  <a:cubicBezTo>
                    <a:pt x="893" y="408235"/>
                    <a:pt x="16133" y="391302"/>
                    <a:pt x="20366" y="370982"/>
                  </a:cubicBezTo>
                  <a:cubicBezTo>
                    <a:pt x="24599" y="350662"/>
                    <a:pt x="22059" y="316795"/>
                    <a:pt x="25446" y="294782"/>
                  </a:cubicBezTo>
                  <a:cubicBezTo>
                    <a:pt x="28833" y="272769"/>
                    <a:pt x="29679" y="266842"/>
                    <a:pt x="40686" y="238902"/>
                  </a:cubicBezTo>
                  <a:cubicBezTo>
                    <a:pt x="51693" y="210962"/>
                    <a:pt x="77939" y="166935"/>
                    <a:pt x="91486" y="127142"/>
                  </a:cubicBezTo>
                  <a:cubicBezTo>
                    <a:pt x="105033" y="87349"/>
                    <a:pt x="104186" y="-4091"/>
                    <a:pt x="121966" y="142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xmlns="" id="{00A7B204-DB19-4735-9AE9-9ECCDADD1BB0}"/>
                </a:ext>
              </a:extLst>
            </p:cNvPr>
            <p:cNvSpPr/>
            <p:nvPr/>
          </p:nvSpPr>
          <p:spPr>
            <a:xfrm>
              <a:off x="8458534" y="4749059"/>
              <a:ext cx="171275" cy="85000"/>
            </a:xfrm>
            <a:custGeom>
              <a:avLst/>
              <a:gdLst>
                <a:gd name="connsiteX0" fmla="*/ 176546 w 188144"/>
                <a:gd name="connsiteY0" fmla="*/ 11816 h 101390"/>
                <a:gd name="connsiteX1" fmla="*/ 181626 w 188144"/>
                <a:gd name="connsiteY1" fmla="*/ 98176 h 101390"/>
                <a:gd name="connsiteX2" fmla="*/ 156226 w 188144"/>
                <a:gd name="connsiteY2" fmla="*/ 82936 h 101390"/>
                <a:gd name="connsiteX3" fmla="*/ 105426 w 188144"/>
                <a:gd name="connsiteY3" fmla="*/ 82936 h 101390"/>
                <a:gd name="connsiteX4" fmla="*/ 49546 w 188144"/>
                <a:gd name="connsiteY4" fmla="*/ 88016 h 101390"/>
                <a:gd name="connsiteX5" fmla="*/ 3826 w 188144"/>
                <a:gd name="connsiteY5" fmla="*/ 98176 h 101390"/>
                <a:gd name="connsiteX6" fmla="*/ 8906 w 188144"/>
                <a:gd name="connsiteY6" fmla="*/ 52456 h 101390"/>
                <a:gd name="connsiteX7" fmla="*/ 59706 w 188144"/>
                <a:gd name="connsiteY7" fmla="*/ 6736 h 101390"/>
                <a:gd name="connsiteX8" fmla="*/ 176546 w 188144"/>
                <a:gd name="connsiteY8" fmla="*/ 11816 h 10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144" h="101390">
                  <a:moveTo>
                    <a:pt x="176546" y="11816"/>
                  </a:moveTo>
                  <a:cubicBezTo>
                    <a:pt x="196866" y="27056"/>
                    <a:pt x="185013" y="86323"/>
                    <a:pt x="181626" y="98176"/>
                  </a:cubicBezTo>
                  <a:cubicBezTo>
                    <a:pt x="178239" y="110029"/>
                    <a:pt x="168926" y="85476"/>
                    <a:pt x="156226" y="82936"/>
                  </a:cubicBezTo>
                  <a:cubicBezTo>
                    <a:pt x="143526" y="80396"/>
                    <a:pt x="123206" y="82089"/>
                    <a:pt x="105426" y="82936"/>
                  </a:cubicBezTo>
                  <a:cubicBezTo>
                    <a:pt x="87646" y="83783"/>
                    <a:pt x="66479" y="85476"/>
                    <a:pt x="49546" y="88016"/>
                  </a:cubicBezTo>
                  <a:cubicBezTo>
                    <a:pt x="32613" y="90556"/>
                    <a:pt x="10599" y="104103"/>
                    <a:pt x="3826" y="98176"/>
                  </a:cubicBezTo>
                  <a:cubicBezTo>
                    <a:pt x="-2947" y="92249"/>
                    <a:pt x="-407" y="67696"/>
                    <a:pt x="8906" y="52456"/>
                  </a:cubicBezTo>
                  <a:cubicBezTo>
                    <a:pt x="18219" y="37216"/>
                    <a:pt x="39386" y="16049"/>
                    <a:pt x="59706" y="6736"/>
                  </a:cubicBezTo>
                  <a:cubicBezTo>
                    <a:pt x="80026" y="-2577"/>
                    <a:pt x="156226" y="-3424"/>
                    <a:pt x="176546" y="118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43">
              <a:extLst>
                <a:ext uri="{FF2B5EF4-FFF2-40B4-BE49-F238E27FC236}">
                  <a16:creationId xmlns:a16="http://schemas.microsoft.com/office/drawing/2014/main" xmlns="" id="{5180D94C-8B8D-46F8-BAC9-80C65DB667D6}"/>
                </a:ext>
              </a:extLst>
            </p:cNvPr>
            <p:cNvSpPr/>
            <p:nvPr/>
          </p:nvSpPr>
          <p:spPr>
            <a:xfrm rot="1887332">
              <a:off x="7013832" y="6205716"/>
              <a:ext cx="1741136" cy="103461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xmlns="" id="{0C2F3B03-52DA-4A92-8684-8932DB78E475}"/>
                </a:ext>
              </a:extLst>
            </p:cNvPr>
            <p:cNvSpPr/>
            <p:nvPr/>
          </p:nvSpPr>
          <p:spPr>
            <a:xfrm>
              <a:off x="7871492" y="6511811"/>
              <a:ext cx="338819" cy="383243"/>
            </a:xfrm>
            <a:custGeom>
              <a:avLst/>
              <a:gdLst>
                <a:gd name="connsiteX0" fmla="*/ 295625 w 372189"/>
                <a:gd name="connsiteY0" fmla="*/ 926 h 457140"/>
                <a:gd name="connsiteX1" fmla="*/ 147988 w 372189"/>
                <a:gd name="connsiteY1" fmla="*/ 53313 h 457140"/>
                <a:gd name="connsiteX2" fmla="*/ 114650 w 372189"/>
                <a:gd name="connsiteY2" fmla="*/ 91413 h 457140"/>
                <a:gd name="connsiteX3" fmla="*/ 100363 w 372189"/>
                <a:gd name="connsiteY3" fmla="*/ 134276 h 457140"/>
                <a:gd name="connsiteX4" fmla="*/ 67025 w 372189"/>
                <a:gd name="connsiteY4" fmla="*/ 181901 h 457140"/>
                <a:gd name="connsiteX5" fmla="*/ 81313 w 372189"/>
                <a:gd name="connsiteY5" fmla="*/ 239051 h 457140"/>
                <a:gd name="connsiteX6" fmla="*/ 57500 w 372189"/>
                <a:gd name="connsiteY6" fmla="*/ 286676 h 457140"/>
                <a:gd name="connsiteX7" fmla="*/ 38450 w 372189"/>
                <a:gd name="connsiteY7" fmla="*/ 310488 h 457140"/>
                <a:gd name="connsiteX8" fmla="*/ 24163 w 372189"/>
                <a:gd name="connsiteY8" fmla="*/ 348588 h 457140"/>
                <a:gd name="connsiteX9" fmla="*/ 5113 w 372189"/>
                <a:gd name="connsiteY9" fmla="*/ 391451 h 457140"/>
                <a:gd name="connsiteX10" fmla="*/ 14638 w 372189"/>
                <a:gd name="connsiteY10" fmla="*/ 453363 h 457140"/>
                <a:gd name="connsiteX11" fmla="*/ 152750 w 372189"/>
                <a:gd name="connsiteY11" fmla="*/ 448601 h 457140"/>
                <a:gd name="connsiteX12" fmla="*/ 276575 w 372189"/>
                <a:gd name="connsiteY12" fmla="*/ 434313 h 457140"/>
                <a:gd name="connsiteX13" fmla="*/ 333725 w 372189"/>
                <a:gd name="connsiteY13" fmla="*/ 391451 h 457140"/>
                <a:gd name="connsiteX14" fmla="*/ 338488 w 372189"/>
                <a:gd name="connsiteY14" fmla="*/ 320013 h 457140"/>
                <a:gd name="connsiteX15" fmla="*/ 357538 w 372189"/>
                <a:gd name="connsiteY15" fmla="*/ 339063 h 457140"/>
                <a:gd name="connsiteX16" fmla="*/ 371825 w 372189"/>
                <a:gd name="connsiteY16" fmla="*/ 310488 h 457140"/>
                <a:gd name="connsiteX17" fmla="*/ 367063 w 372189"/>
                <a:gd name="connsiteY17" fmla="*/ 229526 h 457140"/>
                <a:gd name="connsiteX18" fmla="*/ 357538 w 372189"/>
                <a:gd name="connsiteY18" fmla="*/ 177138 h 457140"/>
                <a:gd name="connsiteX19" fmla="*/ 343250 w 372189"/>
                <a:gd name="connsiteY19" fmla="*/ 100938 h 457140"/>
                <a:gd name="connsiteX20" fmla="*/ 295625 w 372189"/>
                <a:gd name="connsiteY20" fmla="*/ 926 h 45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2189" h="457140">
                  <a:moveTo>
                    <a:pt x="295625" y="926"/>
                  </a:moveTo>
                  <a:cubicBezTo>
                    <a:pt x="263081" y="-7012"/>
                    <a:pt x="178150" y="38232"/>
                    <a:pt x="147988" y="53313"/>
                  </a:cubicBezTo>
                  <a:cubicBezTo>
                    <a:pt x="117826" y="68394"/>
                    <a:pt x="122587" y="77919"/>
                    <a:pt x="114650" y="91413"/>
                  </a:cubicBezTo>
                  <a:cubicBezTo>
                    <a:pt x="106713" y="104907"/>
                    <a:pt x="108300" y="119195"/>
                    <a:pt x="100363" y="134276"/>
                  </a:cubicBezTo>
                  <a:cubicBezTo>
                    <a:pt x="92425" y="149357"/>
                    <a:pt x="70200" y="164439"/>
                    <a:pt x="67025" y="181901"/>
                  </a:cubicBezTo>
                  <a:cubicBezTo>
                    <a:pt x="63850" y="199364"/>
                    <a:pt x="82900" y="221589"/>
                    <a:pt x="81313" y="239051"/>
                  </a:cubicBezTo>
                  <a:cubicBezTo>
                    <a:pt x="79726" y="256513"/>
                    <a:pt x="64644" y="274770"/>
                    <a:pt x="57500" y="286676"/>
                  </a:cubicBezTo>
                  <a:cubicBezTo>
                    <a:pt x="50356" y="298582"/>
                    <a:pt x="44006" y="300169"/>
                    <a:pt x="38450" y="310488"/>
                  </a:cubicBezTo>
                  <a:cubicBezTo>
                    <a:pt x="32894" y="320807"/>
                    <a:pt x="29719" y="335094"/>
                    <a:pt x="24163" y="348588"/>
                  </a:cubicBezTo>
                  <a:cubicBezTo>
                    <a:pt x="18607" y="362082"/>
                    <a:pt x="6700" y="373989"/>
                    <a:pt x="5113" y="391451"/>
                  </a:cubicBezTo>
                  <a:cubicBezTo>
                    <a:pt x="3526" y="408913"/>
                    <a:pt x="-9968" y="443838"/>
                    <a:pt x="14638" y="453363"/>
                  </a:cubicBezTo>
                  <a:cubicBezTo>
                    <a:pt x="39244" y="462888"/>
                    <a:pt x="109094" y="451776"/>
                    <a:pt x="152750" y="448601"/>
                  </a:cubicBezTo>
                  <a:cubicBezTo>
                    <a:pt x="196406" y="445426"/>
                    <a:pt x="246413" y="443838"/>
                    <a:pt x="276575" y="434313"/>
                  </a:cubicBezTo>
                  <a:cubicBezTo>
                    <a:pt x="306737" y="424788"/>
                    <a:pt x="323406" y="410501"/>
                    <a:pt x="333725" y="391451"/>
                  </a:cubicBezTo>
                  <a:cubicBezTo>
                    <a:pt x="344044" y="372401"/>
                    <a:pt x="334519" y="328744"/>
                    <a:pt x="338488" y="320013"/>
                  </a:cubicBezTo>
                  <a:cubicBezTo>
                    <a:pt x="342457" y="311282"/>
                    <a:pt x="351982" y="340650"/>
                    <a:pt x="357538" y="339063"/>
                  </a:cubicBezTo>
                  <a:cubicBezTo>
                    <a:pt x="363094" y="337476"/>
                    <a:pt x="370238" y="328744"/>
                    <a:pt x="371825" y="310488"/>
                  </a:cubicBezTo>
                  <a:cubicBezTo>
                    <a:pt x="373413" y="292232"/>
                    <a:pt x="369444" y="251751"/>
                    <a:pt x="367063" y="229526"/>
                  </a:cubicBezTo>
                  <a:cubicBezTo>
                    <a:pt x="364682" y="207301"/>
                    <a:pt x="361507" y="198569"/>
                    <a:pt x="357538" y="177138"/>
                  </a:cubicBezTo>
                  <a:cubicBezTo>
                    <a:pt x="353569" y="155707"/>
                    <a:pt x="353569" y="130307"/>
                    <a:pt x="343250" y="100938"/>
                  </a:cubicBezTo>
                  <a:cubicBezTo>
                    <a:pt x="332931" y="71569"/>
                    <a:pt x="328169" y="8864"/>
                    <a:pt x="295625" y="9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700" dirty="0"/>
                <a:t> </a:t>
              </a:r>
              <a:endParaRPr lang="ko-KR" altLang="en-US" sz="2700" dirty="0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xmlns="" id="{9FAE6C60-C20A-47BD-AD06-40AE2A3761E0}"/>
                </a:ext>
              </a:extLst>
            </p:cNvPr>
            <p:cNvSpPr/>
            <p:nvPr/>
          </p:nvSpPr>
          <p:spPr>
            <a:xfrm>
              <a:off x="7527368" y="6114256"/>
              <a:ext cx="318048" cy="522103"/>
            </a:xfrm>
            <a:custGeom>
              <a:avLst/>
              <a:gdLst>
                <a:gd name="connsiteX0" fmla="*/ 245016 w 349372"/>
                <a:gd name="connsiteY0" fmla="*/ 3649 h 622774"/>
                <a:gd name="connsiteX1" fmla="*/ 325979 w 349372"/>
                <a:gd name="connsiteY1" fmla="*/ 32224 h 622774"/>
                <a:gd name="connsiteX2" fmla="*/ 345029 w 349372"/>
                <a:gd name="connsiteY2" fmla="*/ 136999 h 622774"/>
                <a:gd name="connsiteX3" fmla="*/ 345029 w 349372"/>
                <a:gd name="connsiteY3" fmla="*/ 160812 h 622774"/>
                <a:gd name="connsiteX4" fmla="*/ 297404 w 349372"/>
                <a:gd name="connsiteY4" fmla="*/ 251299 h 622774"/>
                <a:gd name="connsiteX5" fmla="*/ 283116 w 349372"/>
                <a:gd name="connsiteY5" fmla="*/ 256062 h 622774"/>
                <a:gd name="connsiteX6" fmla="*/ 273591 w 349372"/>
                <a:gd name="connsiteY6" fmla="*/ 313212 h 622774"/>
                <a:gd name="connsiteX7" fmla="*/ 273591 w 349372"/>
                <a:gd name="connsiteY7" fmla="*/ 360837 h 622774"/>
                <a:gd name="connsiteX8" fmla="*/ 278354 w 349372"/>
                <a:gd name="connsiteY8" fmla="*/ 413224 h 622774"/>
                <a:gd name="connsiteX9" fmla="*/ 259304 w 349372"/>
                <a:gd name="connsiteY9" fmla="*/ 498949 h 622774"/>
                <a:gd name="connsiteX10" fmla="*/ 235491 w 349372"/>
                <a:gd name="connsiteY10" fmla="*/ 551337 h 622774"/>
                <a:gd name="connsiteX11" fmla="*/ 168816 w 349372"/>
                <a:gd name="connsiteY11" fmla="*/ 598962 h 622774"/>
                <a:gd name="connsiteX12" fmla="*/ 92616 w 349372"/>
                <a:gd name="connsiteY12" fmla="*/ 622774 h 622774"/>
                <a:gd name="connsiteX13" fmla="*/ 21179 w 349372"/>
                <a:gd name="connsiteY13" fmla="*/ 598962 h 622774"/>
                <a:gd name="connsiteX14" fmla="*/ 2129 w 349372"/>
                <a:gd name="connsiteY14" fmla="*/ 556099 h 622774"/>
                <a:gd name="connsiteX15" fmla="*/ 6891 w 349372"/>
                <a:gd name="connsiteY15" fmla="*/ 465612 h 622774"/>
                <a:gd name="connsiteX16" fmla="*/ 59279 w 349372"/>
                <a:gd name="connsiteY16" fmla="*/ 346549 h 622774"/>
                <a:gd name="connsiteX17" fmla="*/ 106904 w 349372"/>
                <a:gd name="connsiteY17" fmla="*/ 227487 h 622774"/>
                <a:gd name="connsiteX18" fmla="*/ 130716 w 349372"/>
                <a:gd name="connsiteY18" fmla="*/ 151287 h 622774"/>
                <a:gd name="connsiteX19" fmla="*/ 168816 w 349372"/>
                <a:gd name="connsiteY19" fmla="*/ 17937 h 622774"/>
                <a:gd name="connsiteX20" fmla="*/ 245016 w 349372"/>
                <a:gd name="connsiteY20" fmla="*/ 3649 h 62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372" h="622774">
                  <a:moveTo>
                    <a:pt x="245016" y="3649"/>
                  </a:moveTo>
                  <a:cubicBezTo>
                    <a:pt x="271210" y="6030"/>
                    <a:pt x="309310" y="9999"/>
                    <a:pt x="325979" y="32224"/>
                  </a:cubicBezTo>
                  <a:cubicBezTo>
                    <a:pt x="342648" y="54449"/>
                    <a:pt x="341854" y="115568"/>
                    <a:pt x="345029" y="136999"/>
                  </a:cubicBezTo>
                  <a:cubicBezTo>
                    <a:pt x="348204" y="158430"/>
                    <a:pt x="352966" y="141762"/>
                    <a:pt x="345029" y="160812"/>
                  </a:cubicBezTo>
                  <a:cubicBezTo>
                    <a:pt x="337092" y="179862"/>
                    <a:pt x="307723" y="235424"/>
                    <a:pt x="297404" y="251299"/>
                  </a:cubicBezTo>
                  <a:cubicBezTo>
                    <a:pt x="287085" y="267174"/>
                    <a:pt x="287085" y="245743"/>
                    <a:pt x="283116" y="256062"/>
                  </a:cubicBezTo>
                  <a:cubicBezTo>
                    <a:pt x="279147" y="266381"/>
                    <a:pt x="275178" y="295750"/>
                    <a:pt x="273591" y="313212"/>
                  </a:cubicBezTo>
                  <a:cubicBezTo>
                    <a:pt x="272004" y="330674"/>
                    <a:pt x="272797" y="344168"/>
                    <a:pt x="273591" y="360837"/>
                  </a:cubicBezTo>
                  <a:cubicBezTo>
                    <a:pt x="274385" y="377506"/>
                    <a:pt x="280735" y="390205"/>
                    <a:pt x="278354" y="413224"/>
                  </a:cubicBezTo>
                  <a:cubicBezTo>
                    <a:pt x="275973" y="436243"/>
                    <a:pt x="266448" y="475930"/>
                    <a:pt x="259304" y="498949"/>
                  </a:cubicBezTo>
                  <a:cubicBezTo>
                    <a:pt x="252160" y="521968"/>
                    <a:pt x="250572" y="534668"/>
                    <a:pt x="235491" y="551337"/>
                  </a:cubicBezTo>
                  <a:cubicBezTo>
                    <a:pt x="220410" y="568006"/>
                    <a:pt x="192628" y="587056"/>
                    <a:pt x="168816" y="598962"/>
                  </a:cubicBezTo>
                  <a:cubicBezTo>
                    <a:pt x="145004" y="610868"/>
                    <a:pt x="117222" y="622774"/>
                    <a:pt x="92616" y="622774"/>
                  </a:cubicBezTo>
                  <a:cubicBezTo>
                    <a:pt x="68010" y="622774"/>
                    <a:pt x="36260" y="610075"/>
                    <a:pt x="21179" y="598962"/>
                  </a:cubicBezTo>
                  <a:cubicBezTo>
                    <a:pt x="6098" y="587849"/>
                    <a:pt x="4510" y="578324"/>
                    <a:pt x="2129" y="556099"/>
                  </a:cubicBezTo>
                  <a:cubicBezTo>
                    <a:pt x="-252" y="533874"/>
                    <a:pt x="-2634" y="500537"/>
                    <a:pt x="6891" y="465612"/>
                  </a:cubicBezTo>
                  <a:cubicBezTo>
                    <a:pt x="16416" y="430687"/>
                    <a:pt x="42610" y="386236"/>
                    <a:pt x="59279" y="346549"/>
                  </a:cubicBezTo>
                  <a:cubicBezTo>
                    <a:pt x="75948" y="306862"/>
                    <a:pt x="94998" y="260031"/>
                    <a:pt x="106904" y="227487"/>
                  </a:cubicBezTo>
                  <a:cubicBezTo>
                    <a:pt x="118810" y="194943"/>
                    <a:pt x="120397" y="186212"/>
                    <a:pt x="130716" y="151287"/>
                  </a:cubicBezTo>
                  <a:cubicBezTo>
                    <a:pt x="141035" y="116362"/>
                    <a:pt x="150560" y="44131"/>
                    <a:pt x="168816" y="17937"/>
                  </a:cubicBezTo>
                  <a:cubicBezTo>
                    <a:pt x="187072" y="-8257"/>
                    <a:pt x="218822" y="1268"/>
                    <a:pt x="245016" y="36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xmlns="" id="{83A81CC8-232F-4185-B8D2-5BFDF69928E4}"/>
                </a:ext>
              </a:extLst>
            </p:cNvPr>
            <p:cNvSpPr/>
            <p:nvPr/>
          </p:nvSpPr>
          <p:spPr>
            <a:xfrm>
              <a:off x="7578259" y="4476400"/>
              <a:ext cx="899136" cy="2260582"/>
            </a:xfrm>
            <a:custGeom>
              <a:avLst/>
              <a:gdLst>
                <a:gd name="connsiteX0" fmla="*/ 905141 w 987690"/>
                <a:gd name="connsiteY0" fmla="*/ 46672 h 2696464"/>
                <a:gd name="connsiteX1" fmla="*/ 786078 w 987690"/>
                <a:gd name="connsiteY1" fmla="*/ 3810 h 2696464"/>
                <a:gd name="connsiteX2" fmla="*/ 409841 w 987690"/>
                <a:gd name="connsiteY2" fmla="*/ 8572 h 2696464"/>
                <a:gd name="connsiteX3" fmla="*/ 166953 w 987690"/>
                <a:gd name="connsiteY3" fmla="*/ 60960 h 2696464"/>
                <a:gd name="connsiteX4" fmla="*/ 52653 w 987690"/>
                <a:gd name="connsiteY4" fmla="*/ 137160 h 2696464"/>
                <a:gd name="connsiteX5" fmla="*/ 28841 w 987690"/>
                <a:gd name="connsiteY5" fmla="*/ 284797 h 2696464"/>
                <a:gd name="connsiteX6" fmla="*/ 266 w 987690"/>
                <a:gd name="connsiteY6" fmla="*/ 513397 h 2696464"/>
                <a:gd name="connsiteX7" fmla="*/ 14553 w 987690"/>
                <a:gd name="connsiteY7" fmla="*/ 589597 h 2696464"/>
                <a:gd name="connsiteX8" fmla="*/ 14553 w 987690"/>
                <a:gd name="connsiteY8" fmla="*/ 661035 h 2696464"/>
                <a:gd name="connsiteX9" fmla="*/ 28841 w 987690"/>
                <a:gd name="connsiteY9" fmla="*/ 761047 h 2696464"/>
                <a:gd name="connsiteX10" fmla="*/ 38366 w 987690"/>
                <a:gd name="connsiteY10" fmla="*/ 861060 h 2696464"/>
                <a:gd name="connsiteX11" fmla="*/ 43128 w 987690"/>
                <a:gd name="connsiteY11" fmla="*/ 956310 h 2696464"/>
                <a:gd name="connsiteX12" fmla="*/ 52653 w 987690"/>
                <a:gd name="connsiteY12" fmla="*/ 1046797 h 2696464"/>
                <a:gd name="connsiteX13" fmla="*/ 38366 w 987690"/>
                <a:gd name="connsiteY13" fmla="*/ 1122997 h 2696464"/>
                <a:gd name="connsiteX14" fmla="*/ 66941 w 987690"/>
                <a:gd name="connsiteY14" fmla="*/ 1175385 h 2696464"/>
                <a:gd name="connsiteX15" fmla="*/ 76466 w 987690"/>
                <a:gd name="connsiteY15" fmla="*/ 1265872 h 2696464"/>
                <a:gd name="connsiteX16" fmla="*/ 43128 w 987690"/>
                <a:gd name="connsiteY16" fmla="*/ 1389697 h 2696464"/>
                <a:gd name="connsiteX17" fmla="*/ 47891 w 987690"/>
                <a:gd name="connsiteY17" fmla="*/ 1442085 h 2696464"/>
                <a:gd name="connsiteX18" fmla="*/ 28841 w 987690"/>
                <a:gd name="connsiteY18" fmla="*/ 1537335 h 2696464"/>
                <a:gd name="connsiteX19" fmla="*/ 19316 w 987690"/>
                <a:gd name="connsiteY19" fmla="*/ 1642110 h 2696464"/>
                <a:gd name="connsiteX20" fmla="*/ 38366 w 987690"/>
                <a:gd name="connsiteY20" fmla="*/ 1780222 h 2696464"/>
                <a:gd name="connsiteX21" fmla="*/ 38366 w 987690"/>
                <a:gd name="connsiteY21" fmla="*/ 1942147 h 2696464"/>
                <a:gd name="connsiteX22" fmla="*/ 52653 w 987690"/>
                <a:gd name="connsiteY22" fmla="*/ 2042160 h 2696464"/>
                <a:gd name="connsiteX23" fmla="*/ 43128 w 987690"/>
                <a:gd name="connsiteY23" fmla="*/ 2085022 h 2696464"/>
                <a:gd name="connsiteX24" fmla="*/ 76466 w 987690"/>
                <a:gd name="connsiteY24" fmla="*/ 2189797 h 2696464"/>
                <a:gd name="connsiteX25" fmla="*/ 109803 w 987690"/>
                <a:gd name="connsiteY25" fmla="*/ 2299335 h 2696464"/>
                <a:gd name="connsiteX26" fmla="*/ 166953 w 987690"/>
                <a:gd name="connsiteY26" fmla="*/ 2337435 h 2696464"/>
                <a:gd name="connsiteX27" fmla="*/ 243153 w 987690"/>
                <a:gd name="connsiteY27" fmla="*/ 2246947 h 2696464"/>
                <a:gd name="connsiteX28" fmla="*/ 300303 w 987690"/>
                <a:gd name="connsiteY28" fmla="*/ 2142172 h 2696464"/>
                <a:gd name="connsiteX29" fmla="*/ 295541 w 987690"/>
                <a:gd name="connsiteY29" fmla="*/ 2032635 h 2696464"/>
                <a:gd name="connsiteX30" fmla="*/ 319353 w 987690"/>
                <a:gd name="connsiteY30" fmla="*/ 1842135 h 2696464"/>
                <a:gd name="connsiteX31" fmla="*/ 328878 w 987690"/>
                <a:gd name="connsiteY31" fmla="*/ 1723072 h 2696464"/>
                <a:gd name="connsiteX32" fmla="*/ 328878 w 987690"/>
                <a:gd name="connsiteY32" fmla="*/ 1604010 h 2696464"/>
                <a:gd name="connsiteX33" fmla="*/ 343166 w 987690"/>
                <a:gd name="connsiteY33" fmla="*/ 1503997 h 2696464"/>
                <a:gd name="connsiteX34" fmla="*/ 362216 w 987690"/>
                <a:gd name="connsiteY34" fmla="*/ 1475422 h 2696464"/>
                <a:gd name="connsiteX35" fmla="*/ 366978 w 987690"/>
                <a:gd name="connsiteY35" fmla="*/ 1432560 h 2696464"/>
                <a:gd name="connsiteX36" fmla="*/ 381266 w 987690"/>
                <a:gd name="connsiteY36" fmla="*/ 1418272 h 2696464"/>
                <a:gd name="connsiteX37" fmla="*/ 362216 w 987690"/>
                <a:gd name="connsiteY37" fmla="*/ 1337310 h 2696464"/>
                <a:gd name="connsiteX38" fmla="*/ 390791 w 987690"/>
                <a:gd name="connsiteY38" fmla="*/ 1237297 h 2696464"/>
                <a:gd name="connsiteX39" fmla="*/ 419366 w 987690"/>
                <a:gd name="connsiteY39" fmla="*/ 1199197 h 2696464"/>
                <a:gd name="connsiteX40" fmla="*/ 419366 w 987690"/>
                <a:gd name="connsiteY40" fmla="*/ 1046797 h 2696464"/>
                <a:gd name="connsiteX41" fmla="*/ 438416 w 987690"/>
                <a:gd name="connsiteY41" fmla="*/ 994410 h 2696464"/>
                <a:gd name="connsiteX42" fmla="*/ 443178 w 987690"/>
                <a:gd name="connsiteY42" fmla="*/ 899160 h 2696464"/>
                <a:gd name="connsiteX43" fmla="*/ 462228 w 987690"/>
                <a:gd name="connsiteY43" fmla="*/ 822960 h 2696464"/>
                <a:gd name="connsiteX44" fmla="*/ 481278 w 987690"/>
                <a:gd name="connsiteY44" fmla="*/ 784860 h 2696464"/>
                <a:gd name="connsiteX45" fmla="*/ 486041 w 987690"/>
                <a:gd name="connsiteY45" fmla="*/ 913447 h 2696464"/>
                <a:gd name="connsiteX46" fmla="*/ 509853 w 987690"/>
                <a:gd name="connsiteY46" fmla="*/ 1027747 h 2696464"/>
                <a:gd name="connsiteX47" fmla="*/ 519378 w 987690"/>
                <a:gd name="connsiteY47" fmla="*/ 1127760 h 2696464"/>
                <a:gd name="connsiteX48" fmla="*/ 500328 w 987690"/>
                <a:gd name="connsiteY48" fmla="*/ 1284922 h 2696464"/>
                <a:gd name="connsiteX49" fmla="*/ 519378 w 987690"/>
                <a:gd name="connsiteY49" fmla="*/ 1323022 h 2696464"/>
                <a:gd name="connsiteX50" fmla="*/ 514616 w 987690"/>
                <a:gd name="connsiteY50" fmla="*/ 1437322 h 2696464"/>
                <a:gd name="connsiteX51" fmla="*/ 509853 w 987690"/>
                <a:gd name="connsiteY51" fmla="*/ 1503997 h 2696464"/>
                <a:gd name="connsiteX52" fmla="*/ 538428 w 987690"/>
                <a:gd name="connsiteY52" fmla="*/ 1556385 h 2696464"/>
                <a:gd name="connsiteX53" fmla="*/ 524141 w 987690"/>
                <a:gd name="connsiteY53" fmla="*/ 1637347 h 2696464"/>
                <a:gd name="connsiteX54" fmla="*/ 543191 w 987690"/>
                <a:gd name="connsiteY54" fmla="*/ 1718310 h 2696464"/>
                <a:gd name="connsiteX55" fmla="*/ 519378 w 987690"/>
                <a:gd name="connsiteY55" fmla="*/ 1799272 h 2696464"/>
                <a:gd name="connsiteX56" fmla="*/ 514616 w 987690"/>
                <a:gd name="connsiteY56" fmla="*/ 2004060 h 2696464"/>
                <a:gd name="connsiteX57" fmla="*/ 486041 w 987690"/>
                <a:gd name="connsiteY57" fmla="*/ 2170747 h 2696464"/>
                <a:gd name="connsiteX58" fmla="*/ 481278 w 987690"/>
                <a:gd name="connsiteY58" fmla="*/ 2256472 h 2696464"/>
                <a:gd name="connsiteX59" fmla="*/ 514616 w 987690"/>
                <a:gd name="connsiteY59" fmla="*/ 2351722 h 2696464"/>
                <a:gd name="connsiteX60" fmla="*/ 524141 w 987690"/>
                <a:gd name="connsiteY60" fmla="*/ 2385060 h 2696464"/>
                <a:gd name="connsiteX61" fmla="*/ 462228 w 987690"/>
                <a:gd name="connsiteY61" fmla="*/ 2475547 h 2696464"/>
                <a:gd name="connsiteX62" fmla="*/ 428891 w 987690"/>
                <a:gd name="connsiteY62" fmla="*/ 2513647 h 2696464"/>
                <a:gd name="connsiteX63" fmla="*/ 457466 w 987690"/>
                <a:gd name="connsiteY63" fmla="*/ 2570797 h 2696464"/>
                <a:gd name="connsiteX64" fmla="*/ 438416 w 987690"/>
                <a:gd name="connsiteY64" fmla="*/ 2642235 h 2696464"/>
                <a:gd name="connsiteX65" fmla="*/ 505091 w 987690"/>
                <a:gd name="connsiteY65" fmla="*/ 2651760 h 2696464"/>
                <a:gd name="connsiteX66" fmla="*/ 614628 w 987690"/>
                <a:gd name="connsiteY66" fmla="*/ 2675572 h 2696464"/>
                <a:gd name="connsiteX67" fmla="*/ 690828 w 987690"/>
                <a:gd name="connsiteY67" fmla="*/ 2694622 h 2696464"/>
                <a:gd name="connsiteX68" fmla="*/ 743216 w 987690"/>
                <a:gd name="connsiteY68" fmla="*/ 2627947 h 2696464"/>
                <a:gd name="connsiteX69" fmla="*/ 757503 w 987690"/>
                <a:gd name="connsiteY69" fmla="*/ 2532697 h 2696464"/>
                <a:gd name="connsiteX70" fmla="*/ 743216 w 987690"/>
                <a:gd name="connsiteY70" fmla="*/ 2485072 h 2696464"/>
                <a:gd name="connsiteX71" fmla="*/ 743216 w 987690"/>
                <a:gd name="connsiteY71" fmla="*/ 2437447 h 2696464"/>
                <a:gd name="connsiteX72" fmla="*/ 795603 w 987690"/>
                <a:gd name="connsiteY72" fmla="*/ 2356485 h 2696464"/>
                <a:gd name="connsiteX73" fmla="*/ 809891 w 987690"/>
                <a:gd name="connsiteY73" fmla="*/ 2223135 h 2696464"/>
                <a:gd name="connsiteX74" fmla="*/ 819416 w 987690"/>
                <a:gd name="connsiteY74" fmla="*/ 2094547 h 2696464"/>
                <a:gd name="connsiteX75" fmla="*/ 838466 w 987690"/>
                <a:gd name="connsiteY75" fmla="*/ 1913572 h 2696464"/>
                <a:gd name="connsiteX76" fmla="*/ 862278 w 987690"/>
                <a:gd name="connsiteY76" fmla="*/ 1699260 h 2696464"/>
                <a:gd name="connsiteX77" fmla="*/ 857516 w 987690"/>
                <a:gd name="connsiteY77" fmla="*/ 1608772 h 2696464"/>
                <a:gd name="connsiteX78" fmla="*/ 871803 w 987690"/>
                <a:gd name="connsiteY78" fmla="*/ 1484947 h 2696464"/>
                <a:gd name="connsiteX79" fmla="*/ 895616 w 987690"/>
                <a:gd name="connsiteY79" fmla="*/ 1170622 h 2696464"/>
                <a:gd name="connsiteX80" fmla="*/ 924191 w 987690"/>
                <a:gd name="connsiteY80" fmla="*/ 908685 h 2696464"/>
                <a:gd name="connsiteX81" fmla="*/ 914666 w 987690"/>
                <a:gd name="connsiteY81" fmla="*/ 780097 h 2696464"/>
                <a:gd name="connsiteX82" fmla="*/ 948003 w 987690"/>
                <a:gd name="connsiteY82" fmla="*/ 613410 h 2696464"/>
                <a:gd name="connsiteX83" fmla="*/ 981341 w 987690"/>
                <a:gd name="connsiteY83" fmla="*/ 441960 h 2696464"/>
                <a:gd name="connsiteX84" fmla="*/ 981341 w 987690"/>
                <a:gd name="connsiteY84" fmla="*/ 337185 h 2696464"/>
                <a:gd name="connsiteX85" fmla="*/ 981341 w 987690"/>
                <a:gd name="connsiteY85" fmla="*/ 137160 h 2696464"/>
                <a:gd name="connsiteX86" fmla="*/ 905141 w 987690"/>
                <a:gd name="connsiteY86" fmla="*/ 46672 h 26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987690" h="2696464">
                  <a:moveTo>
                    <a:pt x="905141" y="46672"/>
                  </a:moveTo>
                  <a:cubicBezTo>
                    <a:pt x="872597" y="24447"/>
                    <a:pt x="868628" y="10160"/>
                    <a:pt x="786078" y="3810"/>
                  </a:cubicBezTo>
                  <a:cubicBezTo>
                    <a:pt x="703528" y="-2540"/>
                    <a:pt x="513028" y="-953"/>
                    <a:pt x="409841" y="8572"/>
                  </a:cubicBezTo>
                  <a:cubicBezTo>
                    <a:pt x="306654" y="18097"/>
                    <a:pt x="226484" y="39529"/>
                    <a:pt x="166953" y="60960"/>
                  </a:cubicBezTo>
                  <a:cubicBezTo>
                    <a:pt x="107422" y="82391"/>
                    <a:pt x="75672" y="99854"/>
                    <a:pt x="52653" y="137160"/>
                  </a:cubicBezTo>
                  <a:cubicBezTo>
                    <a:pt x="29634" y="174466"/>
                    <a:pt x="37572" y="222091"/>
                    <a:pt x="28841" y="284797"/>
                  </a:cubicBezTo>
                  <a:cubicBezTo>
                    <a:pt x="20110" y="347503"/>
                    <a:pt x="2647" y="462597"/>
                    <a:pt x="266" y="513397"/>
                  </a:cubicBezTo>
                  <a:cubicBezTo>
                    <a:pt x="-2115" y="564197"/>
                    <a:pt x="12172" y="564991"/>
                    <a:pt x="14553" y="589597"/>
                  </a:cubicBezTo>
                  <a:cubicBezTo>
                    <a:pt x="16934" y="614203"/>
                    <a:pt x="12172" y="632460"/>
                    <a:pt x="14553" y="661035"/>
                  </a:cubicBezTo>
                  <a:cubicBezTo>
                    <a:pt x="16934" y="689610"/>
                    <a:pt x="24872" y="727710"/>
                    <a:pt x="28841" y="761047"/>
                  </a:cubicBezTo>
                  <a:cubicBezTo>
                    <a:pt x="32810" y="794384"/>
                    <a:pt x="35985" y="828516"/>
                    <a:pt x="38366" y="861060"/>
                  </a:cubicBezTo>
                  <a:cubicBezTo>
                    <a:pt x="40747" y="893604"/>
                    <a:pt x="40747" y="925354"/>
                    <a:pt x="43128" y="956310"/>
                  </a:cubicBezTo>
                  <a:cubicBezTo>
                    <a:pt x="45509" y="987266"/>
                    <a:pt x="53447" y="1019016"/>
                    <a:pt x="52653" y="1046797"/>
                  </a:cubicBezTo>
                  <a:cubicBezTo>
                    <a:pt x="51859" y="1074578"/>
                    <a:pt x="35985" y="1101566"/>
                    <a:pt x="38366" y="1122997"/>
                  </a:cubicBezTo>
                  <a:cubicBezTo>
                    <a:pt x="40747" y="1144428"/>
                    <a:pt x="60591" y="1151573"/>
                    <a:pt x="66941" y="1175385"/>
                  </a:cubicBezTo>
                  <a:cubicBezTo>
                    <a:pt x="73291" y="1199197"/>
                    <a:pt x="80435" y="1230153"/>
                    <a:pt x="76466" y="1265872"/>
                  </a:cubicBezTo>
                  <a:cubicBezTo>
                    <a:pt x="72497" y="1301591"/>
                    <a:pt x="47890" y="1360328"/>
                    <a:pt x="43128" y="1389697"/>
                  </a:cubicBezTo>
                  <a:cubicBezTo>
                    <a:pt x="38366" y="1419066"/>
                    <a:pt x="50272" y="1417479"/>
                    <a:pt x="47891" y="1442085"/>
                  </a:cubicBezTo>
                  <a:cubicBezTo>
                    <a:pt x="45510" y="1466691"/>
                    <a:pt x="33603" y="1503998"/>
                    <a:pt x="28841" y="1537335"/>
                  </a:cubicBezTo>
                  <a:cubicBezTo>
                    <a:pt x="24079" y="1570672"/>
                    <a:pt x="17729" y="1601629"/>
                    <a:pt x="19316" y="1642110"/>
                  </a:cubicBezTo>
                  <a:cubicBezTo>
                    <a:pt x="20903" y="1682591"/>
                    <a:pt x="35191" y="1730216"/>
                    <a:pt x="38366" y="1780222"/>
                  </a:cubicBezTo>
                  <a:cubicBezTo>
                    <a:pt x="41541" y="1830228"/>
                    <a:pt x="35985" y="1898491"/>
                    <a:pt x="38366" y="1942147"/>
                  </a:cubicBezTo>
                  <a:cubicBezTo>
                    <a:pt x="40747" y="1985803"/>
                    <a:pt x="51859" y="2018348"/>
                    <a:pt x="52653" y="2042160"/>
                  </a:cubicBezTo>
                  <a:cubicBezTo>
                    <a:pt x="53447" y="2065972"/>
                    <a:pt x="39159" y="2060416"/>
                    <a:pt x="43128" y="2085022"/>
                  </a:cubicBezTo>
                  <a:cubicBezTo>
                    <a:pt x="47097" y="2109628"/>
                    <a:pt x="65353" y="2154078"/>
                    <a:pt x="76466" y="2189797"/>
                  </a:cubicBezTo>
                  <a:cubicBezTo>
                    <a:pt x="87578" y="2225516"/>
                    <a:pt x="94722" y="2274729"/>
                    <a:pt x="109803" y="2299335"/>
                  </a:cubicBezTo>
                  <a:cubicBezTo>
                    <a:pt x="124884" y="2323941"/>
                    <a:pt x="144728" y="2346166"/>
                    <a:pt x="166953" y="2337435"/>
                  </a:cubicBezTo>
                  <a:cubicBezTo>
                    <a:pt x="189178" y="2328704"/>
                    <a:pt x="220928" y="2279491"/>
                    <a:pt x="243153" y="2246947"/>
                  </a:cubicBezTo>
                  <a:cubicBezTo>
                    <a:pt x="265378" y="2214403"/>
                    <a:pt x="291572" y="2177891"/>
                    <a:pt x="300303" y="2142172"/>
                  </a:cubicBezTo>
                  <a:cubicBezTo>
                    <a:pt x="309034" y="2106453"/>
                    <a:pt x="292366" y="2082641"/>
                    <a:pt x="295541" y="2032635"/>
                  </a:cubicBezTo>
                  <a:cubicBezTo>
                    <a:pt x="298716" y="1982629"/>
                    <a:pt x="313797" y="1893729"/>
                    <a:pt x="319353" y="1842135"/>
                  </a:cubicBezTo>
                  <a:cubicBezTo>
                    <a:pt x="324909" y="1790541"/>
                    <a:pt x="327291" y="1762759"/>
                    <a:pt x="328878" y="1723072"/>
                  </a:cubicBezTo>
                  <a:cubicBezTo>
                    <a:pt x="330465" y="1683385"/>
                    <a:pt x="326497" y="1640522"/>
                    <a:pt x="328878" y="1604010"/>
                  </a:cubicBezTo>
                  <a:cubicBezTo>
                    <a:pt x="331259" y="1567498"/>
                    <a:pt x="337610" y="1525428"/>
                    <a:pt x="343166" y="1503997"/>
                  </a:cubicBezTo>
                  <a:cubicBezTo>
                    <a:pt x="348722" y="1482566"/>
                    <a:pt x="358247" y="1487328"/>
                    <a:pt x="362216" y="1475422"/>
                  </a:cubicBezTo>
                  <a:cubicBezTo>
                    <a:pt x="366185" y="1463516"/>
                    <a:pt x="363803" y="1442085"/>
                    <a:pt x="366978" y="1432560"/>
                  </a:cubicBezTo>
                  <a:cubicBezTo>
                    <a:pt x="370153" y="1423035"/>
                    <a:pt x="382060" y="1434147"/>
                    <a:pt x="381266" y="1418272"/>
                  </a:cubicBezTo>
                  <a:cubicBezTo>
                    <a:pt x="380472" y="1402397"/>
                    <a:pt x="360629" y="1367472"/>
                    <a:pt x="362216" y="1337310"/>
                  </a:cubicBezTo>
                  <a:cubicBezTo>
                    <a:pt x="363803" y="1307148"/>
                    <a:pt x="381266" y="1260316"/>
                    <a:pt x="390791" y="1237297"/>
                  </a:cubicBezTo>
                  <a:cubicBezTo>
                    <a:pt x="400316" y="1214278"/>
                    <a:pt x="414604" y="1230947"/>
                    <a:pt x="419366" y="1199197"/>
                  </a:cubicBezTo>
                  <a:cubicBezTo>
                    <a:pt x="424128" y="1167447"/>
                    <a:pt x="416191" y="1080928"/>
                    <a:pt x="419366" y="1046797"/>
                  </a:cubicBezTo>
                  <a:cubicBezTo>
                    <a:pt x="422541" y="1012666"/>
                    <a:pt x="434447" y="1019016"/>
                    <a:pt x="438416" y="994410"/>
                  </a:cubicBezTo>
                  <a:cubicBezTo>
                    <a:pt x="442385" y="969804"/>
                    <a:pt x="439209" y="927735"/>
                    <a:pt x="443178" y="899160"/>
                  </a:cubicBezTo>
                  <a:cubicBezTo>
                    <a:pt x="447147" y="870585"/>
                    <a:pt x="455878" y="842010"/>
                    <a:pt x="462228" y="822960"/>
                  </a:cubicBezTo>
                  <a:cubicBezTo>
                    <a:pt x="468578" y="803910"/>
                    <a:pt x="477309" y="769779"/>
                    <a:pt x="481278" y="784860"/>
                  </a:cubicBezTo>
                  <a:cubicBezTo>
                    <a:pt x="485247" y="799941"/>
                    <a:pt x="481279" y="872966"/>
                    <a:pt x="486041" y="913447"/>
                  </a:cubicBezTo>
                  <a:cubicBezTo>
                    <a:pt x="490803" y="953928"/>
                    <a:pt x="504297" y="992028"/>
                    <a:pt x="509853" y="1027747"/>
                  </a:cubicBezTo>
                  <a:cubicBezTo>
                    <a:pt x="515409" y="1063466"/>
                    <a:pt x="520965" y="1084898"/>
                    <a:pt x="519378" y="1127760"/>
                  </a:cubicBezTo>
                  <a:cubicBezTo>
                    <a:pt x="517791" y="1170622"/>
                    <a:pt x="500328" y="1252378"/>
                    <a:pt x="500328" y="1284922"/>
                  </a:cubicBezTo>
                  <a:cubicBezTo>
                    <a:pt x="500328" y="1317466"/>
                    <a:pt x="516997" y="1297622"/>
                    <a:pt x="519378" y="1323022"/>
                  </a:cubicBezTo>
                  <a:cubicBezTo>
                    <a:pt x="521759" y="1348422"/>
                    <a:pt x="516203" y="1407160"/>
                    <a:pt x="514616" y="1437322"/>
                  </a:cubicBezTo>
                  <a:cubicBezTo>
                    <a:pt x="513029" y="1467484"/>
                    <a:pt x="505884" y="1484153"/>
                    <a:pt x="509853" y="1503997"/>
                  </a:cubicBezTo>
                  <a:cubicBezTo>
                    <a:pt x="513822" y="1523841"/>
                    <a:pt x="536047" y="1534160"/>
                    <a:pt x="538428" y="1556385"/>
                  </a:cubicBezTo>
                  <a:cubicBezTo>
                    <a:pt x="540809" y="1578610"/>
                    <a:pt x="523347" y="1610360"/>
                    <a:pt x="524141" y="1637347"/>
                  </a:cubicBezTo>
                  <a:cubicBezTo>
                    <a:pt x="524935" y="1664334"/>
                    <a:pt x="543985" y="1691323"/>
                    <a:pt x="543191" y="1718310"/>
                  </a:cubicBezTo>
                  <a:cubicBezTo>
                    <a:pt x="542397" y="1745297"/>
                    <a:pt x="524140" y="1751647"/>
                    <a:pt x="519378" y="1799272"/>
                  </a:cubicBezTo>
                  <a:cubicBezTo>
                    <a:pt x="514616" y="1846897"/>
                    <a:pt x="520172" y="1942147"/>
                    <a:pt x="514616" y="2004060"/>
                  </a:cubicBezTo>
                  <a:cubicBezTo>
                    <a:pt x="509060" y="2065973"/>
                    <a:pt x="491597" y="2128678"/>
                    <a:pt x="486041" y="2170747"/>
                  </a:cubicBezTo>
                  <a:cubicBezTo>
                    <a:pt x="480485" y="2212816"/>
                    <a:pt x="476515" y="2226310"/>
                    <a:pt x="481278" y="2256472"/>
                  </a:cubicBezTo>
                  <a:cubicBezTo>
                    <a:pt x="486040" y="2286635"/>
                    <a:pt x="507472" y="2330291"/>
                    <a:pt x="514616" y="2351722"/>
                  </a:cubicBezTo>
                  <a:cubicBezTo>
                    <a:pt x="521760" y="2373153"/>
                    <a:pt x="532872" y="2364422"/>
                    <a:pt x="524141" y="2385060"/>
                  </a:cubicBezTo>
                  <a:cubicBezTo>
                    <a:pt x="515410" y="2405698"/>
                    <a:pt x="478103" y="2454116"/>
                    <a:pt x="462228" y="2475547"/>
                  </a:cubicBezTo>
                  <a:cubicBezTo>
                    <a:pt x="446353" y="2496978"/>
                    <a:pt x="429685" y="2497772"/>
                    <a:pt x="428891" y="2513647"/>
                  </a:cubicBezTo>
                  <a:cubicBezTo>
                    <a:pt x="428097" y="2529522"/>
                    <a:pt x="455878" y="2549366"/>
                    <a:pt x="457466" y="2570797"/>
                  </a:cubicBezTo>
                  <a:cubicBezTo>
                    <a:pt x="459054" y="2592228"/>
                    <a:pt x="430479" y="2628741"/>
                    <a:pt x="438416" y="2642235"/>
                  </a:cubicBezTo>
                  <a:cubicBezTo>
                    <a:pt x="446353" y="2655729"/>
                    <a:pt x="475722" y="2646204"/>
                    <a:pt x="505091" y="2651760"/>
                  </a:cubicBezTo>
                  <a:cubicBezTo>
                    <a:pt x="534460" y="2657316"/>
                    <a:pt x="583672" y="2668428"/>
                    <a:pt x="614628" y="2675572"/>
                  </a:cubicBezTo>
                  <a:cubicBezTo>
                    <a:pt x="645584" y="2682716"/>
                    <a:pt x="669397" y="2702559"/>
                    <a:pt x="690828" y="2694622"/>
                  </a:cubicBezTo>
                  <a:cubicBezTo>
                    <a:pt x="712259" y="2686685"/>
                    <a:pt x="732104" y="2654934"/>
                    <a:pt x="743216" y="2627947"/>
                  </a:cubicBezTo>
                  <a:cubicBezTo>
                    <a:pt x="754328" y="2600960"/>
                    <a:pt x="757503" y="2556509"/>
                    <a:pt x="757503" y="2532697"/>
                  </a:cubicBezTo>
                  <a:cubicBezTo>
                    <a:pt x="757503" y="2508885"/>
                    <a:pt x="745597" y="2500947"/>
                    <a:pt x="743216" y="2485072"/>
                  </a:cubicBezTo>
                  <a:cubicBezTo>
                    <a:pt x="740835" y="2469197"/>
                    <a:pt x="734485" y="2458878"/>
                    <a:pt x="743216" y="2437447"/>
                  </a:cubicBezTo>
                  <a:cubicBezTo>
                    <a:pt x="751947" y="2416016"/>
                    <a:pt x="784490" y="2392204"/>
                    <a:pt x="795603" y="2356485"/>
                  </a:cubicBezTo>
                  <a:cubicBezTo>
                    <a:pt x="806715" y="2320766"/>
                    <a:pt x="805922" y="2266791"/>
                    <a:pt x="809891" y="2223135"/>
                  </a:cubicBezTo>
                  <a:cubicBezTo>
                    <a:pt x="813860" y="2179479"/>
                    <a:pt x="814654" y="2146141"/>
                    <a:pt x="819416" y="2094547"/>
                  </a:cubicBezTo>
                  <a:cubicBezTo>
                    <a:pt x="824178" y="2042953"/>
                    <a:pt x="831322" y="1979453"/>
                    <a:pt x="838466" y="1913572"/>
                  </a:cubicBezTo>
                  <a:cubicBezTo>
                    <a:pt x="845610" y="1847691"/>
                    <a:pt x="859103" y="1750060"/>
                    <a:pt x="862278" y="1699260"/>
                  </a:cubicBezTo>
                  <a:cubicBezTo>
                    <a:pt x="865453" y="1648460"/>
                    <a:pt x="855929" y="1644491"/>
                    <a:pt x="857516" y="1608772"/>
                  </a:cubicBezTo>
                  <a:cubicBezTo>
                    <a:pt x="859103" y="1573053"/>
                    <a:pt x="865453" y="1557972"/>
                    <a:pt x="871803" y="1484947"/>
                  </a:cubicBezTo>
                  <a:cubicBezTo>
                    <a:pt x="878153" y="1411922"/>
                    <a:pt x="886885" y="1266665"/>
                    <a:pt x="895616" y="1170622"/>
                  </a:cubicBezTo>
                  <a:cubicBezTo>
                    <a:pt x="904347" y="1074579"/>
                    <a:pt x="921016" y="973773"/>
                    <a:pt x="924191" y="908685"/>
                  </a:cubicBezTo>
                  <a:cubicBezTo>
                    <a:pt x="927366" y="843598"/>
                    <a:pt x="910697" y="829309"/>
                    <a:pt x="914666" y="780097"/>
                  </a:cubicBezTo>
                  <a:cubicBezTo>
                    <a:pt x="918635" y="730885"/>
                    <a:pt x="936891" y="669766"/>
                    <a:pt x="948003" y="613410"/>
                  </a:cubicBezTo>
                  <a:cubicBezTo>
                    <a:pt x="959115" y="557054"/>
                    <a:pt x="975785" y="487998"/>
                    <a:pt x="981341" y="441960"/>
                  </a:cubicBezTo>
                  <a:cubicBezTo>
                    <a:pt x="986897" y="395923"/>
                    <a:pt x="981341" y="337185"/>
                    <a:pt x="981341" y="337185"/>
                  </a:cubicBezTo>
                  <a:cubicBezTo>
                    <a:pt x="981341" y="286385"/>
                    <a:pt x="995628" y="189547"/>
                    <a:pt x="981341" y="137160"/>
                  </a:cubicBezTo>
                  <a:cubicBezTo>
                    <a:pt x="967054" y="84773"/>
                    <a:pt x="937685" y="68897"/>
                    <a:pt x="905141" y="4667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xmlns="" id="{3B3ECF4E-5257-4313-9D09-8F8C456991C3}"/>
                </a:ext>
              </a:extLst>
            </p:cNvPr>
            <p:cNvSpPr/>
            <p:nvPr/>
          </p:nvSpPr>
          <p:spPr>
            <a:xfrm>
              <a:off x="7222050" y="2122467"/>
              <a:ext cx="311628" cy="627483"/>
            </a:xfrm>
            <a:custGeom>
              <a:avLst/>
              <a:gdLst>
                <a:gd name="connsiteX0" fmla="*/ 108599 w 342320"/>
                <a:gd name="connsiteY0" fmla="*/ 748119 h 748473"/>
                <a:gd name="connsiteX1" fmla="*/ 154319 w 342320"/>
                <a:gd name="connsiteY1" fmla="*/ 529679 h 748473"/>
                <a:gd name="connsiteX2" fmla="*/ 149239 w 342320"/>
                <a:gd name="connsiteY2" fmla="*/ 443319 h 748473"/>
                <a:gd name="connsiteX3" fmla="*/ 159399 w 342320"/>
                <a:gd name="connsiteY3" fmla="*/ 377279 h 748473"/>
                <a:gd name="connsiteX4" fmla="*/ 179719 w 342320"/>
                <a:gd name="connsiteY4" fmla="*/ 341719 h 748473"/>
                <a:gd name="connsiteX5" fmla="*/ 210199 w 342320"/>
                <a:gd name="connsiteY5" fmla="*/ 301079 h 748473"/>
                <a:gd name="connsiteX6" fmla="*/ 230519 w 342320"/>
                <a:gd name="connsiteY6" fmla="*/ 295999 h 748473"/>
                <a:gd name="connsiteX7" fmla="*/ 276239 w 342320"/>
                <a:gd name="connsiteY7" fmla="*/ 255359 h 748473"/>
                <a:gd name="connsiteX8" fmla="*/ 306719 w 342320"/>
                <a:gd name="connsiteY8" fmla="*/ 219799 h 748473"/>
                <a:gd name="connsiteX9" fmla="*/ 337199 w 342320"/>
                <a:gd name="connsiteY9" fmla="*/ 148679 h 748473"/>
                <a:gd name="connsiteX10" fmla="*/ 342279 w 342320"/>
                <a:gd name="connsiteY10" fmla="*/ 87719 h 748473"/>
                <a:gd name="connsiteX11" fmla="*/ 337199 w 342320"/>
                <a:gd name="connsiteY11" fmla="*/ 67399 h 748473"/>
                <a:gd name="connsiteX12" fmla="*/ 311799 w 342320"/>
                <a:gd name="connsiteY12" fmla="*/ 52159 h 748473"/>
                <a:gd name="connsiteX13" fmla="*/ 281319 w 342320"/>
                <a:gd name="connsiteY13" fmla="*/ 21679 h 748473"/>
                <a:gd name="connsiteX14" fmla="*/ 260999 w 342320"/>
                <a:gd name="connsiteY14" fmla="*/ 16599 h 748473"/>
                <a:gd name="connsiteX15" fmla="*/ 225439 w 342320"/>
                <a:gd name="connsiteY15" fmla="*/ 16599 h 748473"/>
                <a:gd name="connsiteX16" fmla="*/ 154319 w 342320"/>
                <a:gd name="connsiteY16" fmla="*/ 6439 h 748473"/>
                <a:gd name="connsiteX17" fmla="*/ 113679 w 342320"/>
                <a:gd name="connsiteY17" fmla="*/ 1359 h 748473"/>
                <a:gd name="connsiteX18" fmla="*/ 93359 w 342320"/>
                <a:gd name="connsiteY18" fmla="*/ 31839 h 748473"/>
                <a:gd name="connsiteX19" fmla="*/ 93359 w 342320"/>
                <a:gd name="connsiteY19" fmla="*/ 67399 h 748473"/>
                <a:gd name="connsiteX20" fmla="*/ 78119 w 342320"/>
                <a:gd name="connsiteY20" fmla="*/ 123279 h 748473"/>
                <a:gd name="connsiteX21" fmla="*/ 47639 w 342320"/>
                <a:gd name="connsiteY21" fmla="*/ 168999 h 748473"/>
                <a:gd name="connsiteX22" fmla="*/ 37479 w 342320"/>
                <a:gd name="connsiteY22" fmla="*/ 265519 h 748473"/>
                <a:gd name="connsiteX23" fmla="*/ 22239 w 342320"/>
                <a:gd name="connsiteY23" fmla="*/ 321399 h 748473"/>
                <a:gd name="connsiteX24" fmla="*/ 6999 w 342320"/>
                <a:gd name="connsiteY24" fmla="*/ 397599 h 748473"/>
                <a:gd name="connsiteX25" fmla="*/ 6999 w 342320"/>
                <a:gd name="connsiteY25" fmla="*/ 473799 h 748473"/>
                <a:gd name="connsiteX26" fmla="*/ 108599 w 342320"/>
                <a:gd name="connsiteY26" fmla="*/ 748119 h 74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2320" h="748473">
                  <a:moveTo>
                    <a:pt x="108599" y="748119"/>
                  </a:moveTo>
                  <a:cubicBezTo>
                    <a:pt x="133152" y="757432"/>
                    <a:pt x="147546" y="580479"/>
                    <a:pt x="154319" y="529679"/>
                  </a:cubicBezTo>
                  <a:cubicBezTo>
                    <a:pt x="161092" y="478879"/>
                    <a:pt x="148392" y="468719"/>
                    <a:pt x="149239" y="443319"/>
                  </a:cubicBezTo>
                  <a:cubicBezTo>
                    <a:pt x="150086" y="417919"/>
                    <a:pt x="154319" y="394212"/>
                    <a:pt x="159399" y="377279"/>
                  </a:cubicBezTo>
                  <a:cubicBezTo>
                    <a:pt x="164479" y="360346"/>
                    <a:pt x="171252" y="354419"/>
                    <a:pt x="179719" y="341719"/>
                  </a:cubicBezTo>
                  <a:cubicBezTo>
                    <a:pt x="188186" y="329019"/>
                    <a:pt x="201732" y="308699"/>
                    <a:pt x="210199" y="301079"/>
                  </a:cubicBezTo>
                  <a:cubicBezTo>
                    <a:pt x="218666" y="293459"/>
                    <a:pt x="219512" y="303619"/>
                    <a:pt x="230519" y="295999"/>
                  </a:cubicBezTo>
                  <a:cubicBezTo>
                    <a:pt x="241526" y="288379"/>
                    <a:pt x="263539" y="268059"/>
                    <a:pt x="276239" y="255359"/>
                  </a:cubicBezTo>
                  <a:cubicBezTo>
                    <a:pt x="288939" y="242659"/>
                    <a:pt x="296559" y="237579"/>
                    <a:pt x="306719" y="219799"/>
                  </a:cubicBezTo>
                  <a:cubicBezTo>
                    <a:pt x="316879" y="202019"/>
                    <a:pt x="331272" y="170692"/>
                    <a:pt x="337199" y="148679"/>
                  </a:cubicBezTo>
                  <a:cubicBezTo>
                    <a:pt x="343126" y="126666"/>
                    <a:pt x="342279" y="101266"/>
                    <a:pt x="342279" y="87719"/>
                  </a:cubicBezTo>
                  <a:cubicBezTo>
                    <a:pt x="342279" y="74172"/>
                    <a:pt x="342279" y="73326"/>
                    <a:pt x="337199" y="67399"/>
                  </a:cubicBezTo>
                  <a:cubicBezTo>
                    <a:pt x="332119" y="61472"/>
                    <a:pt x="321112" y="59779"/>
                    <a:pt x="311799" y="52159"/>
                  </a:cubicBezTo>
                  <a:cubicBezTo>
                    <a:pt x="302486" y="44539"/>
                    <a:pt x="289786" y="27606"/>
                    <a:pt x="281319" y="21679"/>
                  </a:cubicBezTo>
                  <a:cubicBezTo>
                    <a:pt x="272852" y="15752"/>
                    <a:pt x="270312" y="17446"/>
                    <a:pt x="260999" y="16599"/>
                  </a:cubicBezTo>
                  <a:cubicBezTo>
                    <a:pt x="251686" y="15752"/>
                    <a:pt x="243219" y="18292"/>
                    <a:pt x="225439" y="16599"/>
                  </a:cubicBezTo>
                  <a:cubicBezTo>
                    <a:pt x="207659" y="14906"/>
                    <a:pt x="172946" y="8979"/>
                    <a:pt x="154319" y="6439"/>
                  </a:cubicBezTo>
                  <a:cubicBezTo>
                    <a:pt x="135692" y="3899"/>
                    <a:pt x="123839" y="-2874"/>
                    <a:pt x="113679" y="1359"/>
                  </a:cubicBezTo>
                  <a:cubicBezTo>
                    <a:pt x="103519" y="5592"/>
                    <a:pt x="96746" y="20832"/>
                    <a:pt x="93359" y="31839"/>
                  </a:cubicBezTo>
                  <a:cubicBezTo>
                    <a:pt x="89972" y="42846"/>
                    <a:pt x="95899" y="52159"/>
                    <a:pt x="93359" y="67399"/>
                  </a:cubicBezTo>
                  <a:cubicBezTo>
                    <a:pt x="90819" y="82639"/>
                    <a:pt x="85739" y="106346"/>
                    <a:pt x="78119" y="123279"/>
                  </a:cubicBezTo>
                  <a:cubicBezTo>
                    <a:pt x="70499" y="140212"/>
                    <a:pt x="54412" y="145292"/>
                    <a:pt x="47639" y="168999"/>
                  </a:cubicBezTo>
                  <a:cubicBezTo>
                    <a:pt x="40866" y="192706"/>
                    <a:pt x="41712" y="240119"/>
                    <a:pt x="37479" y="265519"/>
                  </a:cubicBezTo>
                  <a:cubicBezTo>
                    <a:pt x="33246" y="290919"/>
                    <a:pt x="27319" y="299386"/>
                    <a:pt x="22239" y="321399"/>
                  </a:cubicBezTo>
                  <a:cubicBezTo>
                    <a:pt x="17159" y="343412"/>
                    <a:pt x="9539" y="372199"/>
                    <a:pt x="6999" y="397599"/>
                  </a:cubicBezTo>
                  <a:cubicBezTo>
                    <a:pt x="4459" y="422999"/>
                    <a:pt x="-7394" y="414532"/>
                    <a:pt x="6999" y="473799"/>
                  </a:cubicBezTo>
                  <a:cubicBezTo>
                    <a:pt x="21392" y="533066"/>
                    <a:pt x="84046" y="738806"/>
                    <a:pt x="108599" y="748119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xmlns="" id="{E07835D8-BB0B-42F6-AF77-E69AE05CE148}"/>
                </a:ext>
              </a:extLst>
            </p:cNvPr>
            <p:cNvSpPr/>
            <p:nvPr/>
          </p:nvSpPr>
          <p:spPr>
            <a:xfrm>
              <a:off x="7789698" y="2761073"/>
              <a:ext cx="476261" cy="639635"/>
            </a:xfrm>
            <a:custGeom>
              <a:avLst/>
              <a:gdLst>
                <a:gd name="connsiteX0" fmla="*/ 17663 w 523167"/>
                <a:gd name="connsiteY0" fmla="*/ 221230 h 762969"/>
                <a:gd name="connsiteX1" fmla="*/ 79 w 523167"/>
                <a:gd name="connsiteY1" fmla="*/ 268123 h 762969"/>
                <a:gd name="connsiteX2" fmla="*/ 11802 w 523167"/>
                <a:gd name="connsiteY2" fmla="*/ 332600 h 762969"/>
                <a:gd name="connsiteX3" fmla="*/ 26456 w 523167"/>
                <a:gd name="connsiteY3" fmla="*/ 370700 h 762969"/>
                <a:gd name="connsiteX4" fmla="*/ 58694 w 523167"/>
                <a:gd name="connsiteY4" fmla="*/ 385353 h 762969"/>
                <a:gd name="connsiteX5" fmla="*/ 67487 w 523167"/>
                <a:gd name="connsiteY5" fmla="*/ 432246 h 762969"/>
                <a:gd name="connsiteX6" fmla="*/ 85071 w 523167"/>
                <a:gd name="connsiteY6" fmla="*/ 485000 h 762969"/>
                <a:gd name="connsiteX7" fmla="*/ 108517 w 523167"/>
                <a:gd name="connsiteY7" fmla="*/ 523100 h 762969"/>
                <a:gd name="connsiteX8" fmla="*/ 102656 w 523167"/>
                <a:gd name="connsiteY8" fmla="*/ 549476 h 762969"/>
                <a:gd name="connsiteX9" fmla="*/ 140756 w 523167"/>
                <a:gd name="connsiteY9" fmla="*/ 678430 h 762969"/>
                <a:gd name="connsiteX10" fmla="*/ 249194 w 523167"/>
                <a:gd name="connsiteY10" fmla="*/ 760492 h 762969"/>
                <a:gd name="connsiteX11" fmla="*/ 351771 w 523167"/>
                <a:gd name="connsiteY11" fmla="*/ 734115 h 762969"/>
                <a:gd name="connsiteX12" fmla="*/ 404525 w 523167"/>
                <a:gd name="connsiteY12" fmla="*/ 657915 h 762969"/>
                <a:gd name="connsiteX13" fmla="*/ 392802 w 523167"/>
                <a:gd name="connsiteY13" fmla="*/ 602230 h 762969"/>
                <a:gd name="connsiteX14" fmla="*/ 389871 w 523167"/>
                <a:gd name="connsiteY14" fmla="*/ 567061 h 762969"/>
                <a:gd name="connsiteX15" fmla="*/ 404525 w 523167"/>
                <a:gd name="connsiteY15" fmla="*/ 517238 h 762969"/>
                <a:gd name="connsiteX16" fmla="*/ 433833 w 523167"/>
                <a:gd name="connsiteY16" fmla="*/ 461553 h 762969"/>
                <a:gd name="connsiteX17" fmla="*/ 454348 w 523167"/>
                <a:gd name="connsiteY17" fmla="*/ 414661 h 762969"/>
                <a:gd name="connsiteX18" fmla="*/ 460210 w 523167"/>
                <a:gd name="connsiteY18" fmla="*/ 376561 h 762969"/>
                <a:gd name="connsiteX19" fmla="*/ 480725 w 523167"/>
                <a:gd name="connsiteY19" fmla="*/ 379492 h 762969"/>
                <a:gd name="connsiteX20" fmla="*/ 501240 w 523167"/>
                <a:gd name="connsiteY20" fmla="*/ 353115 h 762969"/>
                <a:gd name="connsiteX21" fmla="*/ 521756 w 523167"/>
                <a:gd name="connsiteY21" fmla="*/ 297430 h 762969"/>
                <a:gd name="connsiteX22" fmla="*/ 518825 w 523167"/>
                <a:gd name="connsiteY22" fmla="*/ 238815 h 762969"/>
                <a:gd name="connsiteX23" fmla="*/ 498310 w 523167"/>
                <a:gd name="connsiteY23" fmla="*/ 203646 h 762969"/>
                <a:gd name="connsiteX24" fmla="*/ 489517 w 523167"/>
                <a:gd name="connsiteY24" fmla="*/ 206576 h 762969"/>
                <a:gd name="connsiteX25" fmla="*/ 445556 w 523167"/>
                <a:gd name="connsiteY25" fmla="*/ 142100 h 762969"/>
                <a:gd name="connsiteX26" fmla="*/ 445556 w 523167"/>
                <a:gd name="connsiteY26" fmla="*/ 80553 h 762969"/>
                <a:gd name="connsiteX27" fmla="*/ 369356 w 523167"/>
                <a:gd name="connsiteY27" fmla="*/ 24869 h 762969"/>
                <a:gd name="connsiteX28" fmla="*/ 211094 w 523167"/>
                <a:gd name="connsiteY28" fmla="*/ 1423 h 762969"/>
                <a:gd name="connsiteX29" fmla="*/ 82140 w 523167"/>
                <a:gd name="connsiteY29" fmla="*/ 16076 h 762969"/>
                <a:gd name="connsiteX30" fmla="*/ 41110 w 523167"/>
                <a:gd name="connsiteY30" fmla="*/ 124515 h 762969"/>
                <a:gd name="connsiteX31" fmla="*/ 17663 w 523167"/>
                <a:gd name="connsiteY31" fmla="*/ 221230 h 76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23167" h="762969">
                  <a:moveTo>
                    <a:pt x="17663" y="221230"/>
                  </a:moveTo>
                  <a:cubicBezTo>
                    <a:pt x="10825" y="245165"/>
                    <a:pt x="1056" y="249561"/>
                    <a:pt x="79" y="268123"/>
                  </a:cubicBezTo>
                  <a:cubicBezTo>
                    <a:pt x="-898" y="286685"/>
                    <a:pt x="7406" y="315504"/>
                    <a:pt x="11802" y="332600"/>
                  </a:cubicBezTo>
                  <a:cubicBezTo>
                    <a:pt x="16198" y="349696"/>
                    <a:pt x="18641" y="361908"/>
                    <a:pt x="26456" y="370700"/>
                  </a:cubicBezTo>
                  <a:cubicBezTo>
                    <a:pt x="34271" y="379492"/>
                    <a:pt x="51856" y="375095"/>
                    <a:pt x="58694" y="385353"/>
                  </a:cubicBezTo>
                  <a:cubicBezTo>
                    <a:pt x="65533" y="395611"/>
                    <a:pt x="63091" y="415638"/>
                    <a:pt x="67487" y="432246"/>
                  </a:cubicBezTo>
                  <a:cubicBezTo>
                    <a:pt x="71883" y="448854"/>
                    <a:pt x="78233" y="469858"/>
                    <a:pt x="85071" y="485000"/>
                  </a:cubicBezTo>
                  <a:cubicBezTo>
                    <a:pt x="91909" y="500142"/>
                    <a:pt x="105586" y="512354"/>
                    <a:pt x="108517" y="523100"/>
                  </a:cubicBezTo>
                  <a:cubicBezTo>
                    <a:pt x="111448" y="533846"/>
                    <a:pt x="97283" y="523588"/>
                    <a:pt x="102656" y="549476"/>
                  </a:cubicBezTo>
                  <a:cubicBezTo>
                    <a:pt x="108029" y="575364"/>
                    <a:pt x="116333" y="643261"/>
                    <a:pt x="140756" y="678430"/>
                  </a:cubicBezTo>
                  <a:cubicBezTo>
                    <a:pt x="165179" y="713599"/>
                    <a:pt x="214025" y="751211"/>
                    <a:pt x="249194" y="760492"/>
                  </a:cubicBezTo>
                  <a:cubicBezTo>
                    <a:pt x="284363" y="769773"/>
                    <a:pt x="325882" y="751211"/>
                    <a:pt x="351771" y="734115"/>
                  </a:cubicBezTo>
                  <a:cubicBezTo>
                    <a:pt x="377660" y="717019"/>
                    <a:pt x="397687" y="679896"/>
                    <a:pt x="404525" y="657915"/>
                  </a:cubicBezTo>
                  <a:cubicBezTo>
                    <a:pt x="411364" y="635934"/>
                    <a:pt x="395244" y="617372"/>
                    <a:pt x="392802" y="602230"/>
                  </a:cubicBezTo>
                  <a:cubicBezTo>
                    <a:pt x="390360" y="587088"/>
                    <a:pt x="387917" y="581226"/>
                    <a:pt x="389871" y="567061"/>
                  </a:cubicBezTo>
                  <a:cubicBezTo>
                    <a:pt x="391825" y="552896"/>
                    <a:pt x="397198" y="534823"/>
                    <a:pt x="404525" y="517238"/>
                  </a:cubicBezTo>
                  <a:cubicBezTo>
                    <a:pt x="411852" y="499653"/>
                    <a:pt x="425529" y="478649"/>
                    <a:pt x="433833" y="461553"/>
                  </a:cubicBezTo>
                  <a:cubicBezTo>
                    <a:pt x="442137" y="444457"/>
                    <a:pt x="449952" y="428826"/>
                    <a:pt x="454348" y="414661"/>
                  </a:cubicBezTo>
                  <a:cubicBezTo>
                    <a:pt x="458744" y="400496"/>
                    <a:pt x="455814" y="382422"/>
                    <a:pt x="460210" y="376561"/>
                  </a:cubicBezTo>
                  <a:cubicBezTo>
                    <a:pt x="464606" y="370700"/>
                    <a:pt x="473887" y="383400"/>
                    <a:pt x="480725" y="379492"/>
                  </a:cubicBezTo>
                  <a:cubicBezTo>
                    <a:pt x="487563" y="375584"/>
                    <a:pt x="494401" y="366792"/>
                    <a:pt x="501240" y="353115"/>
                  </a:cubicBezTo>
                  <a:cubicBezTo>
                    <a:pt x="508079" y="339438"/>
                    <a:pt x="518825" y="316480"/>
                    <a:pt x="521756" y="297430"/>
                  </a:cubicBezTo>
                  <a:cubicBezTo>
                    <a:pt x="524687" y="278380"/>
                    <a:pt x="522733" y="254446"/>
                    <a:pt x="518825" y="238815"/>
                  </a:cubicBezTo>
                  <a:cubicBezTo>
                    <a:pt x="514917" y="223184"/>
                    <a:pt x="503195" y="209019"/>
                    <a:pt x="498310" y="203646"/>
                  </a:cubicBezTo>
                  <a:cubicBezTo>
                    <a:pt x="493425" y="198273"/>
                    <a:pt x="498309" y="216834"/>
                    <a:pt x="489517" y="206576"/>
                  </a:cubicBezTo>
                  <a:cubicBezTo>
                    <a:pt x="480725" y="196318"/>
                    <a:pt x="452883" y="163104"/>
                    <a:pt x="445556" y="142100"/>
                  </a:cubicBezTo>
                  <a:cubicBezTo>
                    <a:pt x="438229" y="121096"/>
                    <a:pt x="458256" y="100091"/>
                    <a:pt x="445556" y="80553"/>
                  </a:cubicBezTo>
                  <a:cubicBezTo>
                    <a:pt x="432856" y="61014"/>
                    <a:pt x="408433" y="38057"/>
                    <a:pt x="369356" y="24869"/>
                  </a:cubicBezTo>
                  <a:cubicBezTo>
                    <a:pt x="330279" y="11681"/>
                    <a:pt x="258963" y="2888"/>
                    <a:pt x="211094" y="1423"/>
                  </a:cubicBezTo>
                  <a:cubicBezTo>
                    <a:pt x="163225" y="-43"/>
                    <a:pt x="110471" y="-4439"/>
                    <a:pt x="82140" y="16076"/>
                  </a:cubicBezTo>
                  <a:cubicBezTo>
                    <a:pt x="53809" y="36591"/>
                    <a:pt x="51368" y="95207"/>
                    <a:pt x="41110" y="124515"/>
                  </a:cubicBezTo>
                  <a:cubicBezTo>
                    <a:pt x="30852" y="153823"/>
                    <a:pt x="24501" y="197295"/>
                    <a:pt x="17663" y="221230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xmlns="" id="{4A3F3B99-409F-48C5-A563-2788FD67AD47}"/>
                </a:ext>
              </a:extLst>
            </p:cNvPr>
            <p:cNvSpPr/>
            <p:nvPr/>
          </p:nvSpPr>
          <p:spPr>
            <a:xfrm>
              <a:off x="7784162" y="2634935"/>
              <a:ext cx="469926" cy="400821"/>
            </a:xfrm>
            <a:custGeom>
              <a:avLst/>
              <a:gdLst>
                <a:gd name="connsiteX0" fmla="*/ 50121 w 516208"/>
                <a:gd name="connsiteY0" fmla="*/ 477197 h 478107"/>
                <a:gd name="connsiteX1" fmla="*/ 26675 w 516208"/>
                <a:gd name="connsiteY1" fmla="*/ 371689 h 478107"/>
                <a:gd name="connsiteX2" fmla="*/ 12021 w 516208"/>
                <a:gd name="connsiteY2" fmla="*/ 345312 h 478107"/>
                <a:gd name="connsiteX3" fmla="*/ 298 w 516208"/>
                <a:gd name="connsiteY3" fmla="*/ 313074 h 478107"/>
                <a:gd name="connsiteX4" fmla="*/ 3229 w 516208"/>
                <a:gd name="connsiteY4" fmla="*/ 277905 h 478107"/>
                <a:gd name="connsiteX5" fmla="*/ 298 w 516208"/>
                <a:gd name="connsiteY5" fmla="*/ 231012 h 478107"/>
                <a:gd name="connsiteX6" fmla="*/ 6160 w 516208"/>
                <a:gd name="connsiteY6" fmla="*/ 184120 h 478107"/>
                <a:gd name="connsiteX7" fmla="*/ 23744 w 516208"/>
                <a:gd name="connsiteY7" fmla="*/ 134297 h 478107"/>
                <a:gd name="connsiteX8" fmla="*/ 64775 w 516208"/>
                <a:gd name="connsiteY8" fmla="*/ 90335 h 478107"/>
                <a:gd name="connsiteX9" fmla="*/ 102875 w 516208"/>
                <a:gd name="connsiteY9" fmla="*/ 52235 h 478107"/>
                <a:gd name="connsiteX10" fmla="*/ 179075 w 516208"/>
                <a:gd name="connsiteY10" fmla="*/ 25859 h 478107"/>
                <a:gd name="connsiteX11" fmla="*/ 214244 w 516208"/>
                <a:gd name="connsiteY11" fmla="*/ 2412 h 478107"/>
                <a:gd name="connsiteX12" fmla="*/ 281652 w 516208"/>
                <a:gd name="connsiteY12" fmla="*/ 2412 h 478107"/>
                <a:gd name="connsiteX13" fmla="*/ 357852 w 516208"/>
                <a:gd name="connsiteY13" fmla="*/ 17066 h 478107"/>
                <a:gd name="connsiteX14" fmla="*/ 401814 w 516208"/>
                <a:gd name="connsiteY14" fmla="*/ 52235 h 478107"/>
                <a:gd name="connsiteX15" fmla="*/ 454568 w 516208"/>
                <a:gd name="connsiteY15" fmla="*/ 81543 h 478107"/>
                <a:gd name="connsiteX16" fmla="*/ 498529 w 516208"/>
                <a:gd name="connsiteY16" fmla="*/ 140159 h 478107"/>
                <a:gd name="connsiteX17" fmla="*/ 507321 w 516208"/>
                <a:gd name="connsiteY17" fmla="*/ 207566 h 478107"/>
                <a:gd name="connsiteX18" fmla="*/ 516114 w 516208"/>
                <a:gd name="connsiteY18" fmla="*/ 266182 h 478107"/>
                <a:gd name="connsiteX19" fmla="*/ 501460 w 516208"/>
                <a:gd name="connsiteY19" fmla="*/ 324797 h 478107"/>
                <a:gd name="connsiteX20" fmla="*/ 495598 w 516208"/>
                <a:gd name="connsiteY20" fmla="*/ 354105 h 478107"/>
                <a:gd name="connsiteX21" fmla="*/ 489737 w 516208"/>
                <a:gd name="connsiteY21" fmla="*/ 403928 h 478107"/>
                <a:gd name="connsiteX22" fmla="*/ 475083 w 516208"/>
                <a:gd name="connsiteY22" fmla="*/ 444959 h 478107"/>
                <a:gd name="connsiteX23" fmla="*/ 457498 w 516208"/>
                <a:gd name="connsiteY23" fmla="*/ 380482 h 478107"/>
                <a:gd name="connsiteX24" fmla="*/ 448706 w 516208"/>
                <a:gd name="connsiteY24" fmla="*/ 351174 h 478107"/>
                <a:gd name="connsiteX25" fmla="*/ 422329 w 516208"/>
                <a:gd name="connsiteY25" fmla="*/ 304282 h 478107"/>
                <a:gd name="connsiteX26" fmla="*/ 419398 w 516208"/>
                <a:gd name="connsiteY26" fmla="*/ 248597 h 478107"/>
                <a:gd name="connsiteX27" fmla="*/ 381298 w 516208"/>
                <a:gd name="connsiteY27" fmla="*/ 225151 h 478107"/>
                <a:gd name="connsiteX28" fmla="*/ 357852 w 516208"/>
                <a:gd name="connsiteY28" fmla="*/ 233943 h 478107"/>
                <a:gd name="connsiteX29" fmla="*/ 322683 w 516208"/>
                <a:gd name="connsiteY29" fmla="*/ 216359 h 478107"/>
                <a:gd name="connsiteX30" fmla="*/ 278721 w 516208"/>
                <a:gd name="connsiteY30" fmla="*/ 228082 h 478107"/>
                <a:gd name="connsiteX31" fmla="*/ 249414 w 516208"/>
                <a:gd name="connsiteY31" fmla="*/ 236874 h 478107"/>
                <a:gd name="connsiteX32" fmla="*/ 199591 w 516208"/>
                <a:gd name="connsiteY32" fmla="*/ 231012 h 478107"/>
                <a:gd name="connsiteX33" fmla="*/ 143906 w 516208"/>
                <a:gd name="connsiteY33" fmla="*/ 242735 h 478107"/>
                <a:gd name="connsiteX34" fmla="*/ 111668 w 516208"/>
                <a:gd name="connsiteY34" fmla="*/ 245666 h 478107"/>
                <a:gd name="connsiteX35" fmla="*/ 94083 w 516208"/>
                <a:gd name="connsiteY35" fmla="*/ 260320 h 478107"/>
                <a:gd name="connsiteX36" fmla="*/ 88221 w 516208"/>
                <a:gd name="connsiteY36" fmla="*/ 304282 h 478107"/>
                <a:gd name="connsiteX37" fmla="*/ 67706 w 516208"/>
                <a:gd name="connsiteY37" fmla="*/ 333589 h 478107"/>
                <a:gd name="connsiteX38" fmla="*/ 67706 w 516208"/>
                <a:gd name="connsiteY38" fmla="*/ 418582 h 478107"/>
                <a:gd name="connsiteX39" fmla="*/ 50121 w 516208"/>
                <a:gd name="connsiteY39" fmla="*/ 477197 h 47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16208" h="478107">
                  <a:moveTo>
                    <a:pt x="50121" y="477197"/>
                  </a:moveTo>
                  <a:cubicBezTo>
                    <a:pt x="43283" y="469382"/>
                    <a:pt x="33025" y="393670"/>
                    <a:pt x="26675" y="371689"/>
                  </a:cubicBezTo>
                  <a:cubicBezTo>
                    <a:pt x="20325" y="349708"/>
                    <a:pt x="16417" y="355081"/>
                    <a:pt x="12021" y="345312"/>
                  </a:cubicBezTo>
                  <a:cubicBezTo>
                    <a:pt x="7625" y="335543"/>
                    <a:pt x="1763" y="324308"/>
                    <a:pt x="298" y="313074"/>
                  </a:cubicBezTo>
                  <a:cubicBezTo>
                    <a:pt x="-1167" y="301840"/>
                    <a:pt x="3229" y="291582"/>
                    <a:pt x="3229" y="277905"/>
                  </a:cubicBezTo>
                  <a:cubicBezTo>
                    <a:pt x="3229" y="264228"/>
                    <a:pt x="-191" y="246643"/>
                    <a:pt x="298" y="231012"/>
                  </a:cubicBezTo>
                  <a:cubicBezTo>
                    <a:pt x="786" y="215381"/>
                    <a:pt x="2252" y="200239"/>
                    <a:pt x="6160" y="184120"/>
                  </a:cubicBezTo>
                  <a:cubicBezTo>
                    <a:pt x="10068" y="168001"/>
                    <a:pt x="13975" y="149928"/>
                    <a:pt x="23744" y="134297"/>
                  </a:cubicBezTo>
                  <a:cubicBezTo>
                    <a:pt x="33513" y="118666"/>
                    <a:pt x="51587" y="104012"/>
                    <a:pt x="64775" y="90335"/>
                  </a:cubicBezTo>
                  <a:cubicBezTo>
                    <a:pt x="77964" y="76658"/>
                    <a:pt x="83825" y="62981"/>
                    <a:pt x="102875" y="52235"/>
                  </a:cubicBezTo>
                  <a:cubicBezTo>
                    <a:pt x="121925" y="41489"/>
                    <a:pt x="160513" y="34163"/>
                    <a:pt x="179075" y="25859"/>
                  </a:cubicBezTo>
                  <a:cubicBezTo>
                    <a:pt x="197637" y="17555"/>
                    <a:pt x="197148" y="6320"/>
                    <a:pt x="214244" y="2412"/>
                  </a:cubicBezTo>
                  <a:cubicBezTo>
                    <a:pt x="231340" y="-1496"/>
                    <a:pt x="257717" y="-30"/>
                    <a:pt x="281652" y="2412"/>
                  </a:cubicBezTo>
                  <a:cubicBezTo>
                    <a:pt x="305587" y="4854"/>
                    <a:pt x="337825" y="8762"/>
                    <a:pt x="357852" y="17066"/>
                  </a:cubicBezTo>
                  <a:cubicBezTo>
                    <a:pt x="377879" y="25370"/>
                    <a:pt x="385695" y="41489"/>
                    <a:pt x="401814" y="52235"/>
                  </a:cubicBezTo>
                  <a:cubicBezTo>
                    <a:pt x="417933" y="62981"/>
                    <a:pt x="438449" y="66889"/>
                    <a:pt x="454568" y="81543"/>
                  </a:cubicBezTo>
                  <a:cubicBezTo>
                    <a:pt x="470687" y="96197"/>
                    <a:pt x="489737" y="119155"/>
                    <a:pt x="498529" y="140159"/>
                  </a:cubicBezTo>
                  <a:cubicBezTo>
                    <a:pt x="507321" y="161163"/>
                    <a:pt x="504390" y="186562"/>
                    <a:pt x="507321" y="207566"/>
                  </a:cubicBezTo>
                  <a:cubicBezTo>
                    <a:pt x="510252" y="228570"/>
                    <a:pt x="517091" y="246644"/>
                    <a:pt x="516114" y="266182"/>
                  </a:cubicBezTo>
                  <a:cubicBezTo>
                    <a:pt x="515137" y="285720"/>
                    <a:pt x="504879" y="310143"/>
                    <a:pt x="501460" y="324797"/>
                  </a:cubicBezTo>
                  <a:cubicBezTo>
                    <a:pt x="498041" y="339451"/>
                    <a:pt x="497552" y="340917"/>
                    <a:pt x="495598" y="354105"/>
                  </a:cubicBezTo>
                  <a:cubicBezTo>
                    <a:pt x="493644" y="367293"/>
                    <a:pt x="493156" y="388786"/>
                    <a:pt x="489737" y="403928"/>
                  </a:cubicBezTo>
                  <a:cubicBezTo>
                    <a:pt x="486318" y="419070"/>
                    <a:pt x="480456" y="448867"/>
                    <a:pt x="475083" y="444959"/>
                  </a:cubicBezTo>
                  <a:cubicBezTo>
                    <a:pt x="469710" y="441051"/>
                    <a:pt x="461894" y="396113"/>
                    <a:pt x="457498" y="380482"/>
                  </a:cubicBezTo>
                  <a:cubicBezTo>
                    <a:pt x="453102" y="364851"/>
                    <a:pt x="454567" y="363874"/>
                    <a:pt x="448706" y="351174"/>
                  </a:cubicBezTo>
                  <a:cubicBezTo>
                    <a:pt x="442845" y="338474"/>
                    <a:pt x="427214" y="321378"/>
                    <a:pt x="422329" y="304282"/>
                  </a:cubicBezTo>
                  <a:cubicBezTo>
                    <a:pt x="417444" y="287186"/>
                    <a:pt x="426236" y="261785"/>
                    <a:pt x="419398" y="248597"/>
                  </a:cubicBezTo>
                  <a:cubicBezTo>
                    <a:pt x="412560" y="235409"/>
                    <a:pt x="391556" y="227593"/>
                    <a:pt x="381298" y="225151"/>
                  </a:cubicBezTo>
                  <a:cubicBezTo>
                    <a:pt x="371040" y="222709"/>
                    <a:pt x="367621" y="235408"/>
                    <a:pt x="357852" y="233943"/>
                  </a:cubicBezTo>
                  <a:cubicBezTo>
                    <a:pt x="348083" y="232478"/>
                    <a:pt x="335871" y="217336"/>
                    <a:pt x="322683" y="216359"/>
                  </a:cubicBezTo>
                  <a:cubicBezTo>
                    <a:pt x="309495" y="215382"/>
                    <a:pt x="290933" y="224663"/>
                    <a:pt x="278721" y="228082"/>
                  </a:cubicBezTo>
                  <a:cubicBezTo>
                    <a:pt x="266509" y="231501"/>
                    <a:pt x="262602" y="236386"/>
                    <a:pt x="249414" y="236874"/>
                  </a:cubicBezTo>
                  <a:cubicBezTo>
                    <a:pt x="236226" y="237362"/>
                    <a:pt x="217176" y="230035"/>
                    <a:pt x="199591" y="231012"/>
                  </a:cubicBezTo>
                  <a:cubicBezTo>
                    <a:pt x="182006" y="231989"/>
                    <a:pt x="158560" y="240293"/>
                    <a:pt x="143906" y="242735"/>
                  </a:cubicBezTo>
                  <a:cubicBezTo>
                    <a:pt x="129252" y="245177"/>
                    <a:pt x="119972" y="242735"/>
                    <a:pt x="111668" y="245666"/>
                  </a:cubicBezTo>
                  <a:cubicBezTo>
                    <a:pt x="103364" y="248597"/>
                    <a:pt x="97991" y="250551"/>
                    <a:pt x="94083" y="260320"/>
                  </a:cubicBezTo>
                  <a:cubicBezTo>
                    <a:pt x="90175" y="270089"/>
                    <a:pt x="92617" y="292071"/>
                    <a:pt x="88221" y="304282"/>
                  </a:cubicBezTo>
                  <a:cubicBezTo>
                    <a:pt x="83825" y="316493"/>
                    <a:pt x="71125" y="314539"/>
                    <a:pt x="67706" y="333589"/>
                  </a:cubicBezTo>
                  <a:cubicBezTo>
                    <a:pt x="64287" y="352639"/>
                    <a:pt x="69171" y="396601"/>
                    <a:pt x="67706" y="418582"/>
                  </a:cubicBezTo>
                  <a:cubicBezTo>
                    <a:pt x="66241" y="440563"/>
                    <a:pt x="56959" y="485012"/>
                    <a:pt x="50121" y="47719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xmlns="" id="{2D5484A9-F6F7-455B-9B1C-DCC711FD9AB2}"/>
                </a:ext>
              </a:extLst>
            </p:cNvPr>
            <p:cNvSpPr/>
            <p:nvPr/>
          </p:nvSpPr>
          <p:spPr>
            <a:xfrm>
              <a:off x="7623292" y="3200026"/>
              <a:ext cx="821698" cy="1266733"/>
            </a:xfrm>
            <a:custGeom>
              <a:avLst/>
              <a:gdLst>
                <a:gd name="connsiteX0" fmla="*/ 285568 w 902625"/>
                <a:gd name="connsiteY0" fmla="*/ 1267 h 1510983"/>
                <a:gd name="connsiteX1" fmla="*/ 294712 w 902625"/>
                <a:gd name="connsiteY1" fmla="*/ 68323 h 1510983"/>
                <a:gd name="connsiteX2" fmla="*/ 352624 w 902625"/>
                <a:gd name="connsiteY2" fmla="*/ 117091 h 1510983"/>
                <a:gd name="connsiteX3" fmla="*/ 410536 w 902625"/>
                <a:gd name="connsiteY3" fmla="*/ 171955 h 1510983"/>
                <a:gd name="connsiteX4" fmla="*/ 462352 w 902625"/>
                <a:gd name="connsiteY4" fmla="*/ 184147 h 1510983"/>
                <a:gd name="connsiteX5" fmla="*/ 529408 w 902625"/>
                <a:gd name="connsiteY5" fmla="*/ 150619 h 1510983"/>
                <a:gd name="connsiteX6" fmla="*/ 584272 w 902625"/>
                <a:gd name="connsiteY6" fmla="*/ 104899 h 1510983"/>
                <a:gd name="connsiteX7" fmla="*/ 593416 w 902625"/>
                <a:gd name="connsiteY7" fmla="*/ 83563 h 1510983"/>
                <a:gd name="connsiteX8" fmla="*/ 581224 w 902625"/>
                <a:gd name="connsiteY8" fmla="*/ 65275 h 1510983"/>
                <a:gd name="connsiteX9" fmla="*/ 608656 w 902625"/>
                <a:gd name="connsiteY9" fmla="*/ 101851 h 1510983"/>
                <a:gd name="connsiteX10" fmla="*/ 608656 w 902625"/>
                <a:gd name="connsiteY10" fmla="*/ 138427 h 1510983"/>
                <a:gd name="connsiteX11" fmla="*/ 605608 w 902625"/>
                <a:gd name="connsiteY11" fmla="*/ 175003 h 1510983"/>
                <a:gd name="connsiteX12" fmla="*/ 654376 w 902625"/>
                <a:gd name="connsiteY12" fmla="*/ 217675 h 1510983"/>
                <a:gd name="connsiteX13" fmla="*/ 761056 w 902625"/>
                <a:gd name="connsiteY13" fmla="*/ 406651 h 1510983"/>
                <a:gd name="connsiteX14" fmla="*/ 773248 w 902625"/>
                <a:gd name="connsiteY14" fmla="*/ 836419 h 1510983"/>
                <a:gd name="connsiteX15" fmla="*/ 861640 w 902625"/>
                <a:gd name="connsiteY15" fmla="*/ 1214371 h 1510983"/>
                <a:gd name="connsiteX16" fmla="*/ 901264 w 902625"/>
                <a:gd name="connsiteY16" fmla="*/ 1397251 h 1510983"/>
                <a:gd name="connsiteX17" fmla="*/ 815920 w 902625"/>
                <a:gd name="connsiteY17" fmla="*/ 1427731 h 1510983"/>
                <a:gd name="connsiteX18" fmla="*/ 742768 w 902625"/>
                <a:gd name="connsiteY18" fmla="*/ 1436875 h 1510983"/>
                <a:gd name="connsiteX19" fmla="*/ 681808 w 902625"/>
                <a:gd name="connsiteY19" fmla="*/ 1433827 h 1510983"/>
                <a:gd name="connsiteX20" fmla="*/ 559888 w 902625"/>
                <a:gd name="connsiteY20" fmla="*/ 1461259 h 1510983"/>
                <a:gd name="connsiteX21" fmla="*/ 434920 w 902625"/>
                <a:gd name="connsiteY21" fmla="*/ 1491739 h 1510983"/>
                <a:gd name="connsiteX22" fmla="*/ 355672 w 902625"/>
                <a:gd name="connsiteY22" fmla="*/ 1506979 h 1510983"/>
                <a:gd name="connsiteX23" fmla="*/ 230704 w 902625"/>
                <a:gd name="connsiteY23" fmla="*/ 1510027 h 1510983"/>
                <a:gd name="connsiteX24" fmla="*/ 133168 w 902625"/>
                <a:gd name="connsiteY24" fmla="*/ 1506979 h 1510983"/>
                <a:gd name="connsiteX25" fmla="*/ 14296 w 902625"/>
                <a:gd name="connsiteY25" fmla="*/ 1470403 h 1510983"/>
                <a:gd name="connsiteX26" fmla="*/ 5152 w 902625"/>
                <a:gd name="connsiteY26" fmla="*/ 1196083 h 1510983"/>
                <a:gd name="connsiteX27" fmla="*/ 41728 w 902625"/>
                <a:gd name="connsiteY27" fmla="*/ 702307 h 1510983"/>
                <a:gd name="connsiteX28" fmla="*/ 145360 w 902625"/>
                <a:gd name="connsiteY28" fmla="*/ 226819 h 1510983"/>
                <a:gd name="connsiteX29" fmla="*/ 245944 w 902625"/>
                <a:gd name="connsiteY29" fmla="*/ 40891 h 1510983"/>
                <a:gd name="connsiteX30" fmla="*/ 285568 w 902625"/>
                <a:gd name="connsiteY30" fmla="*/ 1267 h 151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2625" h="1510983">
                  <a:moveTo>
                    <a:pt x="285568" y="1267"/>
                  </a:moveTo>
                  <a:cubicBezTo>
                    <a:pt x="293696" y="5839"/>
                    <a:pt x="283536" y="49019"/>
                    <a:pt x="294712" y="68323"/>
                  </a:cubicBezTo>
                  <a:cubicBezTo>
                    <a:pt x="305888" y="87627"/>
                    <a:pt x="333320" y="99819"/>
                    <a:pt x="352624" y="117091"/>
                  </a:cubicBezTo>
                  <a:cubicBezTo>
                    <a:pt x="371928" y="134363"/>
                    <a:pt x="392248" y="160779"/>
                    <a:pt x="410536" y="171955"/>
                  </a:cubicBezTo>
                  <a:cubicBezTo>
                    <a:pt x="428824" y="183131"/>
                    <a:pt x="442540" y="187703"/>
                    <a:pt x="462352" y="184147"/>
                  </a:cubicBezTo>
                  <a:cubicBezTo>
                    <a:pt x="482164" y="180591"/>
                    <a:pt x="509088" y="163827"/>
                    <a:pt x="529408" y="150619"/>
                  </a:cubicBezTo>
                  <a:cubicBezTo>
                    <a:pt x="549728" y="137411"/>
                    <a:pt x="573604" y="116075"/>
                    <a:pt x="584272" y="104899"/>
                  </a:cubicBezTo>
                  <a:cubicBezTo>
                    <a:pt x="594940" y="93723"/>
                    <a:pt x="593924" y="90167"/>
                    <a:pt x="593416" y="83563"/>
                  </a:cubicBezTo>
                  <a:cubicBezTo>
                    <a:pt x="592908" y="76959"/>
                    <a:pt x="578684" y="62227"/>
                    <a:pt x="581224" y="65275"/>
                  </a:cubicBezTo>
                  <a:cubicBezTo>
                    <a:pt x="583764" y="68323"/>
                    <a:pt x="604084" y="89659"/>
                    <a:pt x="608656" y="101851"/>
                  </a:cubicBezTo>
                  <a:cubicBezTo>
                    <a:pt x="613228" y="114043"/>
                    <a:pt x="609164" y="126235"/>
                    <a:pt x="608656" y="138427"/>
                  </a:cubicBezTo>
                  <a:cubicBezTo>
                    <a:pt x="608148" y="150619"/>
                    <a:pt x="597988" y="161795"/>
                    <a:pt x="605608" y="175003"/>
                  </a:cubicBezTo>
                  <a:cubicBezTo>
                    <a:pt x="613228" y="188211"/>
                    <a:pt x="628468" y="179067"/>
                    <a:pt x="654376" y="217675"/>
                  </a:cubicBezTo>
                  <a:cubicBezTo>
                    <a:pt x="680284" y="256283"/>
                    <a:pt x="741244" y="303527"/>
                    <a:pt x="761056" y="406651"/>
                  </a:cubicBezTo>
                  <a:cubicBezTo>
                    <a:pt x="780868" y="509775"/>
                    <a:pt x="756484" y="701799"/>
                    <a:pt x="773248" y="836419"/>
                  </a:cubicBezTo>
                  <a:cubicBezTo>
                    <a:pt x="790012" y="971039"/>
                    <a:pt x="840304" y="1120899"/>
                    <a:pt x="861640" y="1214371"/>
                  </a:cubicBezTo>
                  <a:cubicBezTo>
                    <a:pt x="882976" y="1307843"/>
                    <a:pt x="908884" y="1361691"/>
                    <a:pt x="901264" y="1397251"/>
                  </a:cubicBezTo>
                  <a:cubicBezTo>
                    <a:pt x="893644" y="1432811"/>
                    <a:pt x="842336" y="1421127"/>
                    <a:pt x="815920" y="1427731"/>
                  </a:cubicBezTo>
                  <a:cubicBezTo>
                    <a:pt x="789504" y="1434335"/>
                    <a:pt x="765120" y="1435859"/>
                    <a:pt x="742768" y="1436875"/>
                  </a:cubicBezTo>
                  <a:cubicBezTo>
                    <a:pt x="720416" y="1437891"/>
                    <a:pt x="712288" y="1429763"/>
                    <a:pt x="681808" y="1433827"/>
                  </a:cubicBezTo>
                  <a:cubicBezTo>
                    <a:pt x="651328" y="1437891"/>
                    <a:pt x="559888" y="1461259"/>
                    <a:pt x="559888" y="1461259"/>
                  </a:cubicBezTo>
                  <a:lnTo>
                    <a:pt x="434920" y="1491739"/>
                  </a:lnTo>
                  <a:cubicBezTo>
                    <a:pt x="400884" y="1499359"/>
                    <a:pt x="389708" y="1503931"/>
                    <a:pt x="355672" y="1506979"/>
                  </a:cubicBezTo>
                  <a:cubicBezTo>
                    <a:pt x="321636" y="1510027"/>
                    <a:pt x="267788" y="1510027"/>
                    <a:pt x="230704" y="1510027"/>
                  </a:cubicBezTo>
                  <a:cubicBezTo>
                    <a:pt x="193620" y="1510027"/>
                    <a:pt x="169236" y="1513583"/>
                    <a:pt x="133168" y="1506979"/>
                  </a:cubicBezTo>
                  <a:cubicBezTo>
                    <a:pt x="97100" y="1500375"/>
                    <a:pt x="35632" y="1522219"/>
                    <a:pt x="14296" y="1470403"/>
                  </a:cubicBezTo>
                  <a:cubicBezTo>
                    <a:pt x="-7040" y="1418587"/>
                    <a:pt x="580" y="1324099"/>
                    <a:pt x="5152" y="1196083"/>
                  </a:cubicBezTo>
                  <a:cubicBezTo>
                    <a:pt x="9724" y="1068067"/>
                    <a:pt x="18360" y="863851"/>
                    <a:pt x="41728" y="702307"/>
                  </a:cubicBezTo>
                  <a:cubicBezTo>
                    <a:pt x="65096" y="540763"/>
                    <a:pt x="111324" y="337055"/>
                    <a:pt x="145360" y="226819"/>
                  </a:cubicBezTo>
                  <a:cubicBezTo>
                    <a:pt x="179396" y="116583"/>
                    <a:pt x="222068" y="78483"/>
                    <a:pt x="245944" y="40891"/>
                  </a:cubicBezTo>
                  <a:cubicBezTo>
                    <a:pt x="269820" y="3299"/>
                    <a:pt x="277440" y="-3305"/>
                    <a:pt x="285568" y="1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xmlns="" id="{46179E3B-D3B8-41C4-AD97-53A73BA1ED56}"/>
                </a:ext>
              </a:extLst>
            </p:cNvPr>
            <p:cNvSpPr/>
            <p:nvPr/>
          </p:nvSpPr>
          <p:spPr>
            <a:xfrm>
              <a:off x="7953489" y="3344091"/>
              <a:ext cx="338943" cy="1011835"/>
            </a:xfrm>
            <a:custGeom>
              <a:avLst/>
              <a:gdLst>
                <a:gd name="connsiteX0" fmla="*/ 60010 w 372325"/>
                <a:gd name="connsiteY0" fmla="*/ 111 h 1206936"/>
                <a:gd name="connsiteX1" fmla="*/ 2098 w 372325"/>
                <a:gd name="connsiteY1" fmla="*/ 42783 h 1206936"/>
                <a:gd name="connsiteX2" fmla="*/ 14290 w 372325"/>
                <a:gd name="connsiteY2" fmla="*/ 79359 h 1206936"/>
                <a:gd name="connsiteX3" fmla="*/ 29530 w 372325"/>
                <a:gd name="connsiteY3" fmla="*/ 97647 h 1206936"/>
                <a:gd name="connsiteX4" fmla="*/ 44770 w 372325"/>
                <a:gd name="connsiteY4" fmla="*/ 122031 h 1206936"/>
                <a:gd name="connsiteX5" fmla="*/ 29530 w 372325"/>
                <a:gd name="connsiteY5" fmla="*/ 170799 h 1206936"/>
                <a:gd name="connsiteX6" fmla="*/ 32578 w 372325"/>
                <a:gd name="connsiteY6" fmla="*/ 259191 h 1206936"/>
                <a:gd name="connsiteX7" fmla="*/ 50866 w 372325"/>
                <a:gd name="connsiteY7" fmla="*/ 393303 h 1206936"/>
                <a:gd name="connsiteX8" fmla="*/ 133162 w 372325"/>
                <a:gd name="connsiteY8" fmla="*/ 926703 h 1206936"/>
                <a:gd name="connsiteX9" fmla="*/ 166690 w 372325"/>
                <a:gd name="connsiteY9" fmla="*/ 1097391 h 1206936"/>
                <a:gd name="connsiteX10" fmla="*/ 178882 w 372325"/>
                <a:gd name="connsiteY10" fmla="*/ 1124823 h 1206936"/>
                <a:gd name="connsiteX11" fmla="*/ 227650 w 372325"/>
                <a:gd name="connsiteY11" fmla="*/ 1158351 h 1206936"/>
                <a:gd name="connsiteX12" fmla="*/ 297754 w 372325"/>
                <a:gd name="connsiteY12" fmla="*/ 1201023 h 1206936"/>
                <a:gd name="connsiteX13" fmla="*/ 316042 w 372325"/>
                <a:gd name="connsiteY13" fmla="*/ 1191879 h 1206936"/>
                <a:gd name="connsiteX14" fmla="*/ 367858 w 372325"/>
                <a:gd name="connsiteY14" fmla="*/ 1066911 h 1206936"/>
                <a:gd name="connsiteX15" fmla="*/ 367858 w 372325"/>
                <a:gd name="connsiteY15" fmla="*/ 1036431 h 1206936"/>
                <a:gd name="connsiteX16" fmla="*/ 352618 w 372325"/>
                <a:gd name="connsiteY16" fmla="*/ 990711 h 1206936"/>
                <a:gd name="connsiteX17" fmla="*/ 306898 w 372325"/>
                <a:gd name="connsiteY17" fmla="*/ 810879 h 1206936"/>
                <a:gd name="connsiteX18" fmla="*/ 230698 w 372325"/>
                <a:gd name="connsiteY18" fmla="*/ 457311 h 1206936"/>
                <a:gd name="connsiteX19" fmla="*/ 188026 w 372325"/>
                <a:gd name="connsiteY19" fmla="*/ 289671 h 1206936"/>
                <a:gd name="connsiteX20" fmla="*/ 166690 w 372325"/>
                <a:gd name="connsiteY20" fmla="*/ 210423 h 1206936"/>
                <a:gd name="connsiteX21" fmla="*/ 142306 w 372325"/>
                <a:gd name="connsiteY21" fmla="*/ 173847 h 1206936"/>
                <a:gd name="connsiteX22" fmla="*/ 124018 w 372325"/>
                <a:gd name="connsiteY22" fmla="*/ 131175 h 1206936"/>
                <a:gd name="connsiteX23" fmla="*/ 117922 w 372325"/>
                <a:gd name="connsiteY23" fmla="*/ 100695 h 1206936"/>
                <a:gd name="connsiteX24" fmla="*/ 148402 w 372325"/>
                <a:gd name="connsiteY24" fmla="*/ 82407 h 1206936"/>
                <a:gd name="connsiteX25" fmla="*/ 154498 w 372325"/>
                <a:gd name="connsiteY25" fmla="*/ 54975 h 1206936"/>
                <a:gd name="connsiteX26" fmla="*/ 136210 w 372325"/>
                <a:gd name="connsiteY26" fmla="*/ 30591 h 1206936"/>
                <a:gd name="connsiteX27" fmla="*/ 60010 w 372325"/>
                <a:gd name="connsiteY27" fmla="*/ 111 h 12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2325" h="1206936">
                  <a:moveTo>
                    <a:pt x="60010" y="111"/>
                  </a:moveTo>
                  <a:cubicBezTo>
                    <a:pt x="37658" y="2143"/>
                    <a:pt x="9718" y="29575"/>
                    <a:pt x="2098" y="42783"/>
                  </a:cubicBezTo>
                  <a:cubicBezTo>
                    <a:pt x="-5522" y="55991"/>
                    <a:pt x="9718" y="70215"/>
                    <a:pt x="14290" y="79359"/>
                  </a:cubicBezTo>
                  <a:cubicBezTo>
                    <a:pt x="18862" y="88503"/>
                    <a:pt x="24450" y="90535"/>
                    <a:pt x="29530" y="97647"/>
                  </a:cubicBezTo>
                  <a:cubicBezTo>
                    <a:pt x="34610" y="104759"/>
                    <a:pt x="44770" y="109839"/>
                    <a:pt x="44770" y="122031"/>
                  </a:cubicBezTo>
                  <a:cubicBezTo>
                    <a:pt x="44770" y="134223"/>
                    <a:pt x="31562" y="147939"/>
                    <a:pt x="29530" y="170799"/>
                  </a:cubicBezTo>
                  <a:cubicBezTo>
                    <a:pt x="27498" y="193659"/>
                    <a:pt x="29022" y="222107"/>
                    <a:pt x="32578" y="259191"/>
                  </a:cubicBezTo>
                  <a:cubicBezTo>
                    <a:pt x="36134" y="296275"/>
                    <a:pt x="34102" y="282051"/>
                    <a:pt x="50866" y="393303"/>
                  </a:cubicBezTo>
                  <a:cubicBezTo>
                    <a:pt x="67630" y="504555"/>
                    <a:pt x="113858" y="809355"/>
                    <a:pt x="133162" y="926703"/>
                  </a:cubicBezTo>
                  <a:cubicBezTo>
                    <a:pt x="152466" y="1044051"/>
                    <a:pt x="159070" y="1064371"/>
                    <a:pt x="166690" y="1097391"/>
                  </a:cubicBezTo>
                  <a:cubicBezTo>
                    <a:pt x="174310" y="1130411"/>
                    <a:pt x="168722" y="1114663"/>
                    <a:pt x="178882" y="1124823"/>
                  </a:cubicBezTo>
                  <a:cubicBezTo>
                    <a:pt x="189042" y="1134983"/>
                    <a:pt x="207838" y="1145651"/>
                    <a:pt x="227650" y="1158351"/>
                  </a:cubicBezTo>
                  <a:cubicBezTo>
                    <a:pt x="247462" y="1171051"/>
                    <a:pt x="283022" y="1195435"/>
                    <a:pt x="297754" y="1201023"/>
                  </a:cubicBezTo>
                  <a:cubicBezTo>
                    <a:pt x="312486" y="1206611"/>
                    <a:pt x="304358" y="1214231"/>
                    <a:pt x="316042" y="1191879"/>
                  </a:cubicBezTo>
                  <a:cubicBezTo>
                    <a:pt x="327726" y="1169527"/>
                    <a:pt x="359222" y="1092819"/>
                    <a:pt x="367858" y="1066911"/>
                  </a:cubicBezTo>
                  <a:cubicBezTo>
                    <a:pt x="376494" y="1041003"/>
                    <a:pt x="370398" y="1049131"/>
                    <a:pt x="367858" y="1036431"/>
                  </a:cubicBezTo>
                  <a:cubicBezTo>
                    <a:pt x="365318" y="1023731"/>
                    <a:pt x="362778" y="1028303"/>
                    <a:pt x="352618" y="990711"/>
                  </a:cubicBezTo>
                  <a:cubicBezTo>
                    <a:pt x="342458" y="953119"/>
                    <a:pt x="327218" y="899779"/>
                    <a:pt x="306898" y="810879"/>
                  </a:cubicBezTo>
                  <a:cubicBezTo>
                    <a:pt x="286578" y="721979"/>
                    <a:pt x="250510" y="544179"/>
                    <a:pt x="230698" y="457311"/>
                  </a:cubicBezTo>
                  <a:cubicBezTo>
                    <a:pt x="210886" y="370443"/>
                    <a:pt x="198694" y="330819"/>
                    <a:pt x="188026" y="289671"/>
                  </a:cubicBezTo>
                  <a:cubicBezTo>
                    <a:pt x="177358" y="248523"/>
                    <a:pt x="174310" y="229727"/>
                    <a:pt x="166690" y="210423"/>
                  </a:cubicBezTo>
                  <a:cubicBezTo>
                    <a:pt x="159070" y="191119"/>
                    <a:pt x="149418" y="187055"/>
                    <a:pt x="142306" y="173847"/>
                  </a:cubicBezTo>
                  <a:cubicBezTo>
                    <a:pt x="135194" y="160639"/>
                    <a:pt x="128082" y="143367"/>
                    <a:pt x="124018" y="131175"/>
                  </a:cubicBezTo>
                  <a:cubicBezTo>
                    <a:pt x="119954" y="118983"/>
                    <a:pt x="113858" y="108823"/>
                    <a:pt x="117922" y="100695"/>
                  </a:cubicBezTo>
                  <a:cubicBezTo>
                    <a:pt x="121986" y="92567"/>
                    <a:pt x="142306" y="90027"/>
                    <a:pt x="148402" y="82407"/>
                  </a:cubicBezTo>
                  <a:cubicBezTo>
                    <a:pt x="154498" y="74787"/>
                    <a:pt x="156530" y="63611"/>
                    <a:pt x="154498" y="54975"/>
                  </a:cubicBezTo>
                  <a:cubicBezTo>
                    <a:pt x="152466" y="46339"/>
                    <a:pt x="144846" y="36687"/>
                    <a:pt x="136210" y="30591"/>
                  </a:cubicBezTo>
                  <a:cubicBezTo>
                    <a:pt x="127574" y="24495"/>
                    <a:pt x="82362" y="-1921"/>
                    <a:pt x="60010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xmlns="" id="{9BD0C64C-086F-4F8F-B130-11909EDE1080}"/>
                </a:ext>
              </a:extLst>
            </p:cNvPr>
            <p:cNvSpPr/>
            <p:nvPr/>
          </p:nvSpPr>
          <p:spPr>
            <a:xfrm>
              <a:off x="8176012" y="3285666"/>
              <a:ext cx="456714" cy="1617539"/>
            </a:xfrm>
            <a:custGeom>
              <a:avLst/>
              <a:gdLst>
                <a:gd name="connsiteX0" fmla="*/ 217 w 501695"/>
                <a:gd name="connsiteY0" fmla="*/ 1783 h 1929431"/>
                <a:gd name="connsiteX1" fmla="*/ 44332 w 501695"/>
                <a:gd name="connsiteY1" fmla="*/ 73973 h 1929431"/>
                <a:gd name="connsiteX2" fmla="*/ 96469 w 501695"/>
                <a:gd name="connsiteY2" fmla="*/ 122099 h 1929431"/>
                <a:gd name="connsiteX3" fmla="*/ 196732 w 501695"/>
                <a:gd name="connsiteY3" fmla="*/ 154183 h 1929431"/>
                <a:gd name="connsiteX4" fmla="*/ 317048 w 501695"/>
                <a:gd name="connsiteY4" fmla="*/ 238405 h 1929431"/>
                <a:gd name="connsiteX5" fmla="*/ 353143 w 501695"/>
                <a:gd name="connsiteY5" fmla="*/ 270489 h 1929431"/>
                <a:gd name="connsiteX6" fmla="*/ 365175 w 501695"/>
                <a:gd name="connsiteY6" fmla="*/ 358720 h 1929431"/>
                <a:gd name="connsiteX7" fmla="*/ 369185 w 501695"/>
                <a:gd name="connsiteY7" fmla="*/ 406847 h 1929431"/>
                <a:gd name="connsiteX8" fmla="*/ 369185 w 501695"/>
                <a:gd name="connsiteY8" fmla="*/ 454973 h 1929431"/>
                <a:gd name="connsiteX9" fmla="*/ 381217 w 501695"/>
                <a:gd name="connsiteY9" fmla="*/ 527162 h 1929431"/>
                <a:gd name="connsiteX10" fmla="*/ 401269 w 501695"/>
                <a:gd name="connsiteY10" fmla="*/ 579299 h 1929431"/>
                <a:gd name="connsiteX11" fmla="*/ 397259 w 501695"/>
                <a:gd name="connsiteY11" fmla="*/ 631436 h 1929431"/>
                <a:gd name="connsiteX12" fmla="*/ 409290 w 501695"/>
                <a:gd name="connsiteY12" fmla="*/ 707636 h 1929431"/>
                <a:gd name="connsiteX13" fmla="*/ 433353 w 501695"/>
                <a:gd name="connsiteY13" fmla="*/ 852015 h 1929431"/>
                <a:gd name="connsiteX14" fmla="*/ 449396 w 501695"/>
                <a:gd name="connsiteY14" fmla="*/ 1020457 h 1929431"/>
                <a:gd name="connsiteX15" fmla="*/ 461427 w 501695"/>
                <a:gd name="connsiteY15" fmla="*/ 1060562 h 1929431"/>
                <a:gd name="connsiteX16" fmla="*/ 469448 w 501695"/>
                <a:gd name="connsiteY16" fmla="*/ 1092647 h 1929431"/>
                <a:gd name="connsiteX17" fmla="*/ 473459 w 501695"/>
                <a:gd name="connsiteY17" fmla="*/ 1220983 h 1929431"/>
                <a:gd name="connsiteX18" fmla="*/ 489501 w 501695"/>
                <a:gd name="connsiteY18" fmla="*/ 1401457 h 1929431"/>
                <a:gd name="connsiteX19" fmla="*/ 493511 w 501695"/>
                <a:gd name="connsiteY19" fmla="*/ 1545836 h 1929431"/>
                <a:gd name="connsiteX20" fmla="*/ 501532 w 501695"/>
                <a:gd name="connsiteY20" fmla="*/ 1706257 h 1929431"/>
                <a:gd name="connsiteX21" fmla="*/ 493511 w 501695"/>
                <a:gd name="connsiteY21" fmla="*/ 1798499 h 1929431"/>
                <a:gd name="connsiteX22" fmla="*/ 441375 w 501695"/>
                <a:gd name="connsiteY22" fmla="*/ 1782457 h 1929431"/>
                <a:gd name="connsiteX23" fmla="*/ 369185 w 501695"/>
                <a:gd name="connsiteY23" fmla="*/ 1782457 h 1929431"/>
                <a:gd name="connsiteX24" fmla="*/ 345122 w 501695"/>
                <a:gd name="connsiteY24" fmla="*/ 1874699 h 1929431"/>
                <a:gd name="connsiteX25" fmla="*/ 260901 w 501695"/>
                <a:gd name="connsiteY25" fmla="*/ 1926836 h 1929431"/>
                <a:gd name="connsiteX26" fmla="*/ 280953 w 501695"/>
                <a:gd name="connsiteY26" fmla="*/ 1794489 h 1929431"/>
                <a:gd name="connsiteX27" fmla="*/ 292985 w 501695"/>
                <a:gd name="connsiteY27" fmla="*/ 1694226 h 1929431"/>
                <a:gd name="connsiteX28" fmla="*/ 264911 w 501695"/>
                <a:gd name="connsiteY28" fmla="*/ 1618026 h 1929431"/>
                <a:gd name="connsiteX29" fmla="*/ 260901 w 501695"/>
                <a:gd name="connsiteY29" fmla="*/ 1469636 h 1929431"/>
                <a:gd name="connsiteX30" fmla="*/ 216785 w 501695"/>
                <a:gd name="connsiteY30" fmla="*/ 1313226 h 1929431"/>
                <a:gd name="connsiteX31" fmla="*/ 160638 w 501695"/>
                <a:gd name="connsiteY31" fmla="*/ 1092647 h 1929431"/>
                <a:gd name="connsiteX32" fmla="*/ 124543 w 501695"/>
                <a:gd name="connsiteY32" fmla="*/ 952278 h 1929431"/>
                <a:gd name="connsiteX33" fmla="*/ 112511 w 501695"/>
                <a:gd name="connsiteY33" fmla="*/ 663520 h 1929431"/>
                <a:gd name="connsiteX34" fmla="*/ 48343 w 501695"/>
                <a:gd name="connsiteY34" fmla="*/ 334657 h 1929431"/>
                <a:gd name="connsiteX35" fmla="*/ 28290 w 501695"/>
                <a:gd name="connsiteY35" fmla="*/ 154183 h 1929431"/>
                <a:gd name="connsiteX36" fmla="*/ 217 w 501695"/>
                <a:gd name="connsiteY36" fmla="*/ 1783 h 192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01695" h="1929431">
                  <a:moveTo>
                    <a:pt x="217" y="1783"/>
                  </a:moveTo>
                  <a:cubicBezTo>
                    <a:pt x="2891" y="-11585"/>
                    <a:pt x="28290" y="53920"/>
                    <a:pt x="44332" y="73973"/>
                  </a:cubicBezTo>
                  <a:cubicBezTo>
                    <a:pt x="60374" y="94026"/>
                    <a:pt x="71069" y="108731"/>
                    <a:pt x="96469" y="122099"/>
                  </a:cubicBezTo>
                  <a:cubicBezTo>
                    <a:pt x="121869" y="135467"/>
                    <a:pt x="159969" y="134799"/>
                    <a:pt x="196732" y="154183"/>
                  </a:cubicBezTo>
                  <a:cubicBezTo>
                    <a:pt x="233495" y="173567"/>
                    <a:pt x="290980" y="219021"/>
                    <a:pt x="317048" y="238405"/>
                  </a:cubicBezTo>
                  <a:cubicBezTo>
                    <a:pt x="343116" y="257789"/>
                    <a:pt x="345122" y="250437"/>
                    <a:pt x="353143" y="270489"/>
                  </a:cubicBezTo>
                  <a:cubicBezTo>
                    <a:pt x="361164" y="290541"/>
                    <a:pt x="362501" y="335994"/>
                    <a:pt x="365175" y="358720"/>
                  </a:cubicBezTo>
                  <a:cubicBezTo>
                    <a:pt x="367849" y="381446"/>
                    <a:pt x="368517" y="390805"/>
                    <a:pt x="369185" y="406847"/>
                  </a:cubicBezTo>
                  <a:cubicBezTo>
                    <a:pt x="369853" y="422889"/>
                    <a:pt x="367180" y="434921"/>
                    <a:pt x="369185" y="454973"/>
                  </a:cubicBezTo>
                  <a:cubicBezTo>
                    <a:pt x="371190" y="475025"/>
                    <a:pt x="375870" y="506441"/>
                    <a:pt x="381217" y="527162"/>
                  </a:cubicBezTo>
                  <a:cubicBezTo>
                    <a:pt x="386564" y="547883"/>
                    <a:pt x="398595" y="561920"/>
                    <a:pt x="401269" y="579299"/>
                  </a:cubicBezTo>
                  <a:cubicBezTo>
                    <a:pt x="403943" y="596678"/>
                    <a:pt x="395922" y="610047"/>
                    <a:pt x="397259" y="631436"/>
                  </a:cubicBezTo>
                  <a:cubicBezTo>
                    <a:pt x="398596" y="652825"/>
                    <a:pt x="403274" y="670873"/>
                    <a:pt x="409290" y="707636"/>
                  </a:cubicBezTo>
                  <a:cubicBezTo>
                    <a:pt x="415306" y="744399"/>
                    <a:pt x="426669" y="799878"/>
                    <a:pt x="433353" y="852015"/>
                  </a:cubicBezTo>
                  <a:cubicBezTo>
                    <a:pt x="440037" y="904152"/>
                    <a:pt x="444717" y="985699"/>
                    <a:pt x="449396" y="1020457"/>
                  </a:cubicBezTo>
                  <a:cubicBezTo>
                    <a:pt x="454075" y="1055215"/>
                    <a:pt x="458085" y="1048530"/>
                    <a:pt x="461427" y="1060562"/>
                  </a:cubicBezTo>
                  <a:cubicBezTo>
                    <a:pt x="464769" y="1072594"/>
                    <a:pt x="467443" y="1065910"/>
                    <a:pt x="469448" y="1092647"/>
                  </a:cubicBezTo>
                  <a:cubicBezTo>
                    <a:pt x="471453" y="1119384"/>
                    <a:pt x="470117" y="1169515"/>
                    <a:pt x="473459" y="1220983"/>
                  </a:cubicBezTo>
                  <a:cubicBezTo>
                    <a:pt x="476801" y="1272451"/>
                    <a:pt x="486159" y="1347315"/>
                    <a:pt x="489501" y="1401457"/>
                  </a:cubicBezTo>
                  <a:cubicBezTo>
                    <a:pt x="492843" y="1455599"/>
                    <a:pt x="491506" y="1495036"/>
                    <a:pt x="493511" y="1545836"/>
                  </a:cubicBezTo>
                  <a:cubicBezTo>
                    <a:pt x="495516" y="1596636"/>
                    <a:pt x="501532" y="1664147"/>
                    <a:pt x="501532" y="1706257"/>
                  </a:cubicBezTo>
                  <a:cubicBezTo>
                    <a:pt x="501532" y="1748367"/>
                    <a:pt x="503537" y="1785799"/>
                    <a:pt x="493511" y="1798499"/>
                  </a:cubicBezTo>
                  <a:cubicBezTo>
                    <a:pt x="483485" y="1811199"/>
                    <a:pt x="462096" y="1785131"/>
                    <a:pt x="441375" y="1782457"/>
                  </a:cubicBezTo>
                  <a:cubicBezTo>
                    <a:pt x="420654" y="1779783"/>
                    <a:pt x="385227" y="1767083"/>
                    <a:pt x="369185" y="1782457"/>
                  </a:cubicBezTo>
                  <a:cubicBezTo>
                    <a:pt x="353143" y="1797831"/>
                    <a:pt x="363169" y="1850636"/>
                    <a:pt x="345122" y="1874699"/>
                  </a:cubicBezTo>
                  <a:cubicBezTo>
                    <a:pt x="327075" y="1898762"/>
                    <a:pt x="271596" y="1940204"/>
                    <a:pt x="260901" y="1926836"/>
                  </a:cubicBezTo>
                  <a:cubicBezTo>
                    <a:pt x="250206" y="1913468"/>
                    <a:pt x="275606" y="1833257"/>
                    <a:pt x="280953" y="1794489"/>
                  </a:cubicBezTo>
                  <a:cubicBezTo>
                    <a:pt x="286300" y="1755721"/>
                    <a:pt x="295659" y="1723636"/>
                    <a:pt x="292985" y="1694226"/>
                  </a:cubicBezTo>
                  <a:cubicBezTo>
                    <a:pt x="290311" y="1664816"/>
                    <a:pt x="270258" y="1655458"/>
                    <a:pt x="264911" y="1618026"/>
                  </a:cubicBezTo>
                  <a:cubicBezTo>
                    <a:pt x="259564" y="1580594"/>
                    <a:pt x="268922" y="1520436"/>
                    <a:pt x="260901" y="1469636"/>
                  </a:cubicBezTo>
                  <a:cubicBezTo>
                    <a:pt x="252880" y="1418836"/>
                    <a:pt x="233495" y="1376057"/>
                    <a:pt x="216785" y="1313226"/>
                  </a:cubicBezTo>
                  <a:cubicBezTo>
                    <a:pt x="200075" y="1250395"/>
                    <a:pt x="176012" y="1152805"/>
                    <a:pt x="160638" y="1092647"/>
                  </a:cubicBezTo>
                  <a:cubicBezTo>
                    <a:pt x="145264" y="1032489"/>
                    <a:pt x="132564" y="1023799"/>
                    <a:pt x="124543" y="952278"/>
                  </a:cubicBezTo>
                  <a:cubicBezTo>
                    <a:pt x="116522" y="880757"/>
                    <a:pt x="125211" y="766457"/>
                    <a:pt x="112511" y="663520"/>
                  </a:cubicBezTo>
                  <a:cubicBezTo>
                    <a:pt x="99811" y="560583"/>
                    <a:pt x="62380" y="419546"/>
                    <a:pt x="48343" y="334657"/>
                  </a:cubicBezTo>
                  <a:cubicBezTo>
                    <a:pt x="34306" y="249768"/>
                    <a:pt x="36311" y="208993"/>
                    <a:pt x="28290" y="154183"/>
                  </a:cubicBezTo>
                  <a:cubicBezTo>
                    <a:pt x="20269" y="99373"/>
                    <a:pt x="-2457" y="15151"/>
                    <a:pt x="217" y="17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xmlns="" id="{AD8E8E56-5E4D-4BB3-A277-A8882979ACBF}"/>
                </a:ext>
              </a:extLst>
            </p:cNvPr>
            <p:cNvSpPr/>
            <p:nvPr/>
          </p:nvSpPr>
          <p:spPr>
            <a:xfrm>
              <a:off x="7169893" y="2519585"/>
              <a:ext cx="747215" cy="2075722"/>
            </a:xfrm>
            <a:custGeom>
              <a:avLst/>
              <a:gdLst>
                <a:gd name="connsiteX0" fmla="*/ 46647 w 820807"/>
                <a:gd name="connsiteY0" fmla="*/ 1178 h 2475960"/>
                <a:gd name="connsiteX1" fmla="*/ 90762 w 820807"/>
                <a:gd name="connsiteY1" fmla="*/ 117484 h 2475960"/>
                <a:gd name="connsiteX2" fmla="*/ 154931 w 820807"/>
                <a:gd name="connsiteY2" fmla="*/ 117484 h 2475960"/>
                <a:gd name="connsiteX3" fmla="*/ 207068 w 820807"/>
                <a:gd name="connsiteY3" fmla="*/ 93421 h 2475960"/>
                <a:gd name="connsiteX4" fmla="*/ 239152 w 820807"/>
                <a:gd name="connsiteY4" fmla="*/ 53315 h 2475960"/>
                <a:gd name="connsiteX5" fmla="*/ 247173 w 820807"/>
                <a:gd name="connsiteY5" fmla="*/ 41284 h 2475960"/>
                <a:gd name="connsiteX6" fmla="*/ 239152 w 820807"/>
                <a:gd name="connsiteY6" fmla="*/ 69357 h 2475960"/>
                <a:gd name="connsiteX7" fmla="*/ 239152 w 820807"/>
                <a:gd name="connsiteY7" fmla="*/ 149568 h 2475960"/>
                <a:gd name="connsiteX8" fmla="*/ 247173 w 820807"/>
                <a:gd name="connsiteY8" fmla="*/ 217747 h 2475960"/>
                <a:gd name="connsiteX9" fmla="*/ 239152 w 820807"/>
                <a:gd name="connsiteY9" fmla="*/ 326031 h 2475960"/>
                <a:gd name="connsiteX10" fmla="*/ 251184 w 820807"/>
                <a:gd name="connsiteY10" fmla="*/ 406242 h 2475960"/>
                <a:gd name="connsiteX11" fmla="*/ 247173 w 820807"/>
                <a:gd name="connsiteY11" fmla="*/ 494473 h 2475960"/>
                <a:gd name="connsiteX12" fmla="*/ 315352 w 820807"/>
                <a:gd name="connsiteY12" fmla="*/ 622810 h 2475960"/>
                <a:gd name="connsiteX13" fmla="*/ 391552 w 820807"/>
                <a:gd name="connsiteY13" fmla="*/ 735105 h 2475960"/>
                <a:gd name="connsiteX14" fmla="*/ 431657 w 820807"/>
                <a:gd name="connsiteY14" fmla="*/ 779221 h 2475960"/>
                <a:gd name="connsiteX15" fmla="*/ 447699 w 820807"/>
                <a:gd name="connsiteY15" fmla="*/ 743126 h 2475960"/>
                <a:gd name="connsiteX16" fmla="*/ 491815 w 820807"/>
                <a:gd name="connsiteY16" fmla="*/ 739115 h 2475960"/>
                <a:gd name="connsiteX17" fmla="*/ 572026 w 820807"/>
                <a:gd name="connsiteY17" fmla="*/ 763178 h 2475960"/>
                <a:gd name="connsiteX18" fmla="*/ 640205 w 820807"/>
                <a:gd name="connsiteY18" fmla="*/ 811305 h 2475960"/>
                <a:gd name="connsiteX19" fmla="*/ 684320 w 820807"/>
                <a:gd name="connsiteY19" fmla="*/ 839378 h 2475960"/>
                <a:gd name="connsiteX20" fmla="*/ 728436 w 820807"/>
                <a:gd name="connsiteY20" fmla="*/ 851410 h 2475960"/>
                <a:gd name="connsiteX21" fmla="*/ 760520 w 820807"/>
                <a:gd name="connsiteY21" fmla="*/ 827347 h 2475960"/>
                <a:gd name="connsiteX22" fmla="*/ 780573 w 820807"/>
                <a:gd name="connsiteY22" fmla="*/ 795263 h 2475960"/>
                <a:gd name="connsiteX23" fmla="*/ 780573 w 820807"/>
                <a:gd name="connsiteY23" fmla="*/ 871463 h 2475960"/>
                <a:gd name="connsiteX24" fmla="*/ 804636 w 820807"/>
                <a:gd name="connsiteY24" fmla="*/ 943652 h 2475960"/>
                <a:gd name="connsiteX25" fmla="*/ 816668 w 820807"/>
                <a:gd name="connsiteY25" fmla="*/ 999800 h 2475960"/>
                <a:gd name="connsiteX26" fmla="*/ 820678 w 820807"/>
                <a:gd name="connsiteY26" fmla="*/ 1051936 h 2475960"/>
                <a:gd name="connsiteX27" fmla="*/ 812657 w 820807"/>
                <a:gd name="connsiteY27" fmla="*/ 1140168 h 2475960"/>
                <a:gd name="connsiteX28" fmla="*/ 792605 w 820807"/>
                <a:gd name="connsiteY28" fmla="*/ 1264494 h 2475960"/>
                <a:gd name="connsiteX29" fmla="*/ 728436 w 820807"/>
                <a:gd name="connsiteY29" fmla="*/ 1384810 h 2475960"/>
                <a:gd name="connsiteX30" fmla="*/ 668278 w 820807"/>
                <a:gd name="connsiteY30" fmla="*/ 1521168 h 2475960"/>
                <a:gd name="connsiteX31" fmla="*/ 628173 w 820807"/>
                <a:gd name="connsiteY31" fmla="*/ 1621431 h 2475960"/>
                <a:gd name="connsiteX32" fmla="*/ 588068 w 820807"/>
                <a:gd name="connsiteY32" fmla="*/ 1833989 h 2475960"/>
                <a:gd name="connsiteX33" fmla="*/ 576036 w 820807"/>
                <a:gd name="connsiteY33" fmla="*/ 2042536 h 2475960"/>
                <a:gd name="connsiteX34" fmla="*/ 572026 w 820807"/>
                <a:gd name="connsiteY34" fmla="*/ 2303221 h 2475960"/>
                <a:gd name="connsiteX35" fmla="*/ 539941 w 820807"/>
                <a:gd name="connsiteY35" fmla="*/ 2443589 h 2475960"/>
                <a:gd name="connsiteX36" fmla="*/ 515878 w 820807"/>
                <a:gd name="connsiteY36" fmla="*/ 2475673 h 2475960"/>
                <a:gd name="connsiteX37" fmla="*/ 443689 w 820807"/>
                <a:gd name="connsiteY37" fmla="*/ 2455621 h 2475960"/>
                <a:gd name="connsiteX38" fmla="*/ 415615 w 820807"/>
                <a:gd name="connsiteY38" fmla="*/ 2395463 h 2475960"/>
                <a:gd name="connsiteX39" fmla="*/ 395562 w 820807"/>
                <a:gd name="connsiteY39" fmla="*/ 2231031 h 2475960"/>
                <a:gd name="connsiteX40" fmla="*/ 383531 w 820807"/>
                <a:gd name="connsiteY40" fmla="*/ 2046547 h 2475960"/>
                <a:gd name="connsiteX41" fmla="*/ 379520 w 820807"/>
                <a:gd name="connsiteY41" fmla="*/ 1918210 h 2475960"/>
                <a:gd name="connsiteX42" fmla="*/ 383531 w 820807"/>
                <a:gd name="connsiteY42" fmla="*/ 1886126 h 2475960"/>
                <a:gd name="connsiteX43" fmla="*/ 367489 w 820807"/>
                <a:gd name="connsiteY43" fmla="*/ 1878105 h 2475960"/>
                <a:gd name="connsiteX44" fmla="*/ 383531 w 820807"/>
                <a:gd name="connsiteY44" fmla="*/ 1805915 h 2475960"/>
                <a:gd name="connsiteX45" fmla="*/ 395562 w 820807"/>
                <a:gd name="connsiteY45" fmla="*/ 1725705 h 2475960"/>
                <a:gd name="connsiteX46" fmla="*/ 399573 w 820807"/>
                <a:gd name="connsiteY46" fmla="*/ 1613410 h 2475960"/>
                <a:gd name="connsiteX47" fmla="*/ 395562 w 820807"/>
                <a:gd name="connsiteY47" fmla="*/ 1517157 h 2475960"/>
                <a:gd name="connsiteX48" fmla="*/ 383531 w 820807"/>
                <a:gd name="connsiteY48" fmla="*/ 1364757 h 2475960"/>
                <a:gd name="connsiteX49" fmla="*/ 351447 w 820807"/>
                <a:gd name="connsiteY49" fmla="*/ 1280536 h 2475960"/>
                <a:gd name="connsiteX50" fmla="*/ 327384 w 820807"/>
                <a:gd name="connsiteY50" fmla="*/ 1152200 h 2475960"/>
                <a:gd name="connsiteX51" fmla="*/ 291289 w 820807"/>
                <a:gd name="connsiteY51" fmla="*/ 1084021 h 2475960"/>
                <a:gd name="connsiteX52" fmla="*/ 183005 w 820807"/>
                <a:gd name="connsiteY52" fmla="*/ 971726 h 2475960"/>
                <a:gd name="connsiteX53" fmla="*/ 146910 w 820807"/>
                <a:gd name="connsiteY53" fmla="*/ 887505 h 2475960"/>
                <a:gd name="connsiteX54" fmla="*/ 74720 w 820807"/>
                <a:gd name="connsiteY54" fmla="*/ 743126 h 2475960"/>
                <a:gd name="connsiteX55" fmla="*/ 50657 w 820807"/>
                <a:gd name="connsiteY55" fmla="*/ 695000 h 2475960"/>
                <a:gd name="connsiteX56" fmla="*/ 30605 w 820807"/>
                <a:gd name="connsiteY56" fmla="*/ 642863 h 2475960"/>
                <a:gd name="connsiteX57" fmla="*/ 14562 w 820807"/>
                <a:gd name="connsiteY57" fmla="*/ 486452 h 2475960"/>
                <a:gd name="connsiteX58" fmla="*/ 6541 w 820807"/>
                <a:gd name="connsiteY58" fmla="*/ 374157 h 2475960"/>
                <a:gd name="connsiteX59" fmla="*/ 2531 w 820807"/>
                <a:gd name="connsiteY59" fmla="*/ 261863 h 2475960"/>
                <a:gd name="connsiteX60" fmla="*/ 2531 w 820807"/>
                <a:gd name="connsiteY60" fmla="*/ 249831 h 2475960"/>
                <a:gd name="connsiteX61" fmla="*/ 34615 w 820807"/>
                <a:gd name="connsiteY61" fmla="*/ 129515 h 2475960"/>
                <a:gd name="connsiteX62" fmla="*/ 46647 w 820807"/>
                <a:gd name="connsiteY62" fmla="*/ 61336 h 2475960"/>
                <a:gd name="connsiteX63" fmla="*/ 46647 w 820807"/>
                <a:gd name="connsiteY63" fmla="*/ 1178 h 247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820807" h="2475960">
                  <a:moveTo>
                    <a:pt x="46647" y="1178"/>
                  </a:moveTo>
                  <a:cubicBezTo>
                    <a:pt x="53999" y="10536"/>
                    <a:pt x="72715" y="98100"/>
                    <a:pt x="90762" y="117484"/>
                  </a:cubicBezTo>
                  <a:cubicBezTo>
                    <a:pt x="108809" y="136868"/>
                    <a:pt x="135547" y="121494"/>
                    <a:pt x="154931" y="117484"/>
                  </a:cubicBezTo>
                  <a:cubicBezTo>
                    <a:pt x="174315" y="113474"/>
                    <a:pt x="193031" y="104116"/>
                    <a:pt x="207068" y="93421"/>
                  </a:cubicBezTo>
                  <a:cubicBezTo>
                    <a:pt x="221105" y="82726"/>
                    <a:pt x="232468" y="62004"/>
                    <a:pt x="239152" y="53315"/>
                  </a:cubicBezTo>
                  <a:cubicBezTo>
                    <a:pt x="245836" y="44626"/>
                    <a:pt x="247173" y="38610"/>
                    <a:pt x="247173" y="41284"/>
                  </a:cubicBezTo>
                  <a:cubicBezTo>
                    <a:pt x="247173" y="43958"/>
                    <a:pt x="240489" y="51310"/>
                    <a:pt x="239152" y="69357"/>
                  </a:cubicBezTo>
                  <a:cubicBezTo>
                    <a:pt x="237815" y="87404"/>
                    <a:pt x="237815" y="124837"/>
                    <a:pt x="239152" y="149568"/>
                  </a:cubicBezTo>
                  <a:cubicBezTo>
                    <a:pt x="240489" y="174299"/>
                    <a:pt x="247173" y="188337"/>
                    <a:pt x="247173" y="217747"/>
                  </a:cubicBezTo>
                  <a:cubicBezTo>
                    <a:pt x="247173" y="247157"/>
                    <a:pt x="238484" y="294615"/>
                    <a:pt x="239152" y="326031"/>
                  </a:cubicBezTo>
                  <a:cubicBezTo>
                    <a:pt x="239820" y="357447"/>
                    <a:pt x="249847" y="378168"/>
                    <a:pt x="251184" y="406242"/>
                  </a:cubicBezTo>
                  <a:cubicBezTo>
                    <a:pt x="252521" y="434316"/>
                    <a:pt x="236478" y="458378"/>
                    <a:pt x="247173" y="494473"/>
                  </a:cubicBezTo>
                  <a:cubicBezTo>
                    <a:pt x="257868" y="530568"/>
                    <a:pt x="291289" y="582705"/>
                    <a:pt x="315352" y="622810"/>
                  </a:cubicBezTo>
                  <a:cubicBezTo>
                    <a:pt x="339415" y="662915"/>
                    <a:pt x="372168" y="709037"/>
                    <a:pt x="391552" y="735105"/>
                  </a:cubicBezTo>
                  <a:cubicBezTo>
                    <a:pt x="410936" y="761173"/>
                    <a:pt x="422299" y="777884"/>
                    <a:pt x="431657" y="779221"/>
                  </a:cubicBezTo>
                  <a:cubicBezTo>
                    <a:pt x="441015" y="780558"/>
                    <a:pt x="437673" y="749810"/>
                    <a:pt x="447699" y="743126"/>
                  </a:cubicBezTo>
                  <a:cubicBezTo>
                    <a:pt x="457725" y="736442"/>
                    <a:pt x="471094" y="735773"/>
                    <a:pt x="491815" y="739115"/>
                  </a:cubicBezTo>
                  <a:cubicBezTo>
                    <a:pt x="512536" y="742457"/>
                    <a:pt x="547294" y="751146"/>
                    <a:pt x="572026" y="763178"/>
                  </a:cubicBezTo>
                  <a:cubicBezTo>
                    <a:pt x="596758" y="775210"/>
                    <a:pt x="621489" y="798605"/>
                    <a:pt x="640205" y="811305"/>
                  </a:cubicBezTo>
                  <a:cubicBezTo>
                    <a:pt x="658921" y="824005"/>
                    <a:pt x="669615" y="832694"/>
                    <a:pt x="684320" y="839378"/>
                  </a:cubicBezTo>
                  <a:cubicBezTo>
                    <a:pt x="699025" y="846062"/>
                    <a:pt x="715736" y="853415"/>
                    <a:pt x="728436" y="851410"/>
                  </a:cubicBezTo>
                  <a:cubicBezTo>
                    <a:pt x="741136" y="849405"/>
                    <a:pt x="751831" y="836705"/>
                    <a:pt x="760520" y="827347"/>
                  </a:cubicBezTo>
                  <a:cubicBezTo>
                    <a:pt x="769209" y="817989"/>
                    <a:pt x="777231" y="787910"/>
                    <a:pt x="780573" y="795263"/>
                  </a:cubicBezTo>
                  <a:cubicBezTo>
                    <a:pt x="783915" y="802616"/>
                    <a:pt x="776563" y="846732"/>
                    <a:pt x="780573" y="871463"/>
                  </a:cubicBezTo>
                  <a:cubicBezTo>
                    <a:pt x="784583" y="896194"/>
                    <a:pt x="798620" y="922263"/>
                    <a:pt x="804636" y="943652"/>
                  </a:cubicBezTo>
                  <a:cubicBezTo>
                    <a:pt x="810652" y="965042"/>
                    <a:pt x="813994" y="981753"/>
                    <a:pt x="816668" y="999800"/>
                  </a:cubicBezTo>
                  <a:cubicBezTo>
                    <a:pt x="819342" y="1017847"/>
                    <a:pt x="821346" y="1028541"/>
                    <a:pt x="820678" y="1051936"/>
                  </a:cubicBezTo>
                  <a:cubicBezTo>
                    <a:pt x="820010" y="1075331"/>
                    <a:pt x="817336" y="1104742"/>
                    <a:pt x="812657" y="1140168"/>
                  </a:cubicBezTo>
                  <a:cubicBezTo>
                    <a:pt x="807978" y="1175594"/>
                    <a:pt x="806642" y="1223720"/>
                    <a:pt x="792605" y="1264494"/>
                  </a:cubicBezTo>
                  <a:cubicBezTo>
                    <a:pt x="778568" y="1305268"/>
                    <a:pt x="749157" y="1342031"/>
                    <a:pt x="728436" y="1384810"/>
                  </a:cubicBezTo>
                  <a:cubicBezTo>
                    <a:pt x="707715" y="1427589"/>
                    <a:pt x="684989" y="1481731"/>
                    <a:pt x="668278" y="1521168"/>
                  </a:cubicBezTo>
                  <a:cubicBezTo>
                    <a:pt x="651568" y="1560605"/>
                    <a:pt x="641541" y="1569294"/>
                    <a:pt x="628173" y="1621431"/>
                  </a:cubicBezTo>
                  <a:cubicBezTo>
                    <a:pt x="614805" y="1673568"/>
                    <a:pt x="596758" y="1763805"/>
                    <a:pt x="588068" y="1833989"/>
                  </a:cubicBezTo>
                  <a:cubicBezTo>
                    <a:pt x="579379" y="1904173"/>
                    <a:pt x="578710" y="1964331"/>
                    <a:pt x="576036" y="2042536"/>
                  </a:cubicBezTo>
                  <a:cubicBezTo>
                    <a:pt x="573362" y="2120741"/>
                    <a:pt x="578042" y="2236379"/>
                    <a:pt x="572026" y="2303221"/>
                  </a:cubicBezTo>
                  <a:cubicBezTo>
                    <a:pt x="566010" y="2370063"/>
                    <a:pt x="549299" y="2414847"/>
                    <a:pt x="539941" y="2443589"/>
                  </a:cubicBezTo>
                  <a:cubicBezTo>
                    <a:pt x="530583" y="2472331"/>
                    <a:pt x="531920" y="2473668"/>
                    <a:pt x="515878" y="2475673"/>
                  </a:cubicBezTo>
                  <a:cubicBezTo>
                    <a:pt x="499836" y="2477678"/>
                    <a:pt x="460399" y="2468989"/>
                    <a:pt x="443689" y="2455621"/>
                  </a:cubicBezTo>
                  <a:cubicBezTo>
                    <a:pt x="426979" y="2442253"/>
                    <a:pt x="423636" y="2432895"/>
                    <a:pt x="415615" y="2395463"/>
                  </a:cubicBezTo>
                  <a:cubicBezTo>
                    <a:pt x="407594" y="2358031"/>
                    <a:pt x="400909" y="2289184"/>
                    <a:pt x="395562" y="2231031"/>
                  </a:cubicBezTo>
                  <a:cubicBezTo>
                    <a:pt x="390215" y="2172878"/>
                    <a:pt x="386205" y="2098684"/>
                    <a:pt x="383531" y="2046547"/>
                  </a:cubicBezTo>
                  <a:cubicBezTo>
                    <a:pt x="380857" y="1994410"/>
                    <a:pt x="379520" y="1944947"/>
                    <a:pt x="379520" y="1918210"/>
                  </a:cubicBezTo>
                  <a:cubicBezTo>
                    <a:pt x="379520" y="1891473"/>
                    <a:pt x="385536" y="1892810"/>
                    <a:pt x="383531" y="1886126"/>
                  </a:cubicBezTo>
                  <a:cubicBezTo>
                    <a:pt x="381526" y="1879442"/>
                    <a:pt x="367489" y="1891473"/>
                    <a:pt x="367489" y="1878105"/>
                  </a:cubicBezTo>
                  <a:cubicBezTo>
                    <a:pt x="367489" y="1864737"/>
                    <a:pt x="378852" y="1831315"/>
                    <a:pt x="383531" y="1805915"/>
                  </a:cubicBezTo>
                  <a:cubicBezTo>
                    <a:pt x="388210" y="1780515"/>
                    <a:pt x="392888" y="1757789"/>
                    <a:pt x="395562" y="1725705"/>
                  </a:cubicBezTo>
                  <a:cubicBezTo>
                    <a:pt x="398236" y="1693621"/>
                    <a:pt x="399573" y="1648168"/>
                    <a:pt x="399573" y="1613410"/>
                  </a:cubicBezTo>
                  <a:cubicBezTo>
                    <a:pt x="399573" y="1578652"/>
                    <a:pt x="398236" y="1558599"/>
                    <a:pt x="395562" y="1517157"/>
                  </a:cubicBezTo>
                  <a:cubicBezTo>
                    <a:pt x="392888" y="1475715"/>
                    <a:pt x="390884" y="1404194"/>
                    <a:pt x="383531" y="1364757"/>
                  </a:cubicBezTo>
                  <a:cubicBezTo>
                    <a:pt x="376179" y="1325320"/>
                    <a:pt x="360805" y="1315962"/>
                    <a:pt x="351447" y="1280536"/>
                  </a:cubicBezTo>
                  <a:cubicBezTo>
                    <a:pt x="342089" y="1245110"/>
                    <a:pt x="337410" y="1184953"/>
                    <a:pt x="327384" y="1152200"/>
                  </a:cubicBezTo>
                  <a:cubicBezTo>
                    <a:pt x="317358" y="1119447"/>
                    <a:pt x="315352" y="1114100"/>
                    <a:pt x="291289" y="1084021"/>
                  </a:cubicBezTo>
                  <a:cubicBezTo>
                    <a:pt x="267226" y="1053942"/>
                    <a:pt x="207068" y="1004479"/>
                    <a:pt x="183005" y="971726"/>
                  </a:cubicBezTo>
                  <a:cubicBezTo>
                    <a:pt x="158942" y="938973"/>
                    <a:pt x="164957" y="925605"/>
                    <a:pt x="146910" y="887505"/>
                  </a:cubicBezTo>
                  <a:cubicBezTo>
                    <a:pt x="128863" y="849405"/>
                    <a:pt x="74720" y="743126"/>
                    <a:pt x="74720" y="743126"/>
                  </a:cubicBezTo>
                  <a:cubicBezTo>
                    <a:pt x="58678" y="711042"/>
                    <a:pt x="58009" y="711710"/>
                    <a:pt x="50657" y="695000"/>
                  </a:cubicBezTo>
                  <a:cubicBezTo>
                    <a:pt x="43305" y="678290"/>
                    <a:pt x="36621" y="677621"/>
                    <a:pt x="30605" y="642863"/>
                  </a:cubicBezTo>
                  <a:cubicBezTo>
                    <a:pt x="24589" y="608105"/>
                    <a:pt x="18573" y="531236"/>
                    <a:pt x="14562" y="486452"/>
                  </a:cubicBezTo>
                  <a:cubicBezTo>
                    <a:pt x="10551" y="441668"/>
                    <a:pt x="8546" y="411588"/>
                    <a:pt x="6541" y="374157"/>
                  </a:cubicBezTo>
                  <a:cubicBezTo>
                    <a:pt x="4536" y="336726"/>
                    <a:pt x="3199" y="282584"/>
                    <a:pt x="2531" y="261863"/>
                  </a:cubicBezTo>
                  <a:cubicBezTo>
                    <a:pt x="1863" y="241142"/>
                    <a:pt x="-2816" y="271889"/>
                    <a:pt x="2531" y="249831"/>
                  </a:cubicBezTo>
                  <a:cubicBezTo>
                    <a:pt x="7878" y="227773"/>
                    <a:pt x="27262" y="160931"/>
                    <a:pt x="34615" y="129515"/>
                  </a:cubicBezTo>
                  <a:cubicBezTo>
                    <a:pt x="41968" y="98099"/>
                    <a:pt x="43973" y="82057"/>
                    <a:pt x="46647" y="61336"/>
                  </a:cubicBezTo>
                  <a:cubicBezTo>
                    <a:pt x="49321" y="40615"/>
                    <a:pt x="39295" y="-8180"/>
                    <a:pt x="46647" y="117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xmlns="" id="{8BFAE197-CE5D-461F-9125-49F261F00509}"/>
                </a:ext>
              </a:extLst>
            </p:cNvPr>
            <p:cNvSpPr/>
            <p:nvPr/>
          </p:nvSpPr>
          <p:spPr>
            <a:xfrm>
              <a:off x="7210179" y="2487003"/>
              <a:ext cx="182503" cy="211637"/>
            </a:xfrm>
            <a:custGeom>
              <a:avLst/>
              <a:gdLst>
                <a:gd name="connsiteX0" fmla="*/ 196595 w 198015"/>
                <a:gd name="connsiteY0" fmla="*/ 136842 h 252445"/>
                <a:gd name="connsiteX1" fmla="*/ 176275 w 198015"/>
                <a:gd name="connsiteY1" fmla="*/ 86042 h 252445"/>
                <a:gd name="connsiteX2" fmla="*/ 181355 w 198015"/>
                <a:gd name="connsiteY2" fmla="*/ 40322 h 252445"/>
                <a:gd name="connsiteX3" fmla="*/ 155955 w 198015"/>
                <a:gd name="connsiteY3" fmla="*/ 9842 h 252445"/>
                <a:gd name="connsiteX4" fmla="*/ 155955 w 198015"/>
                <a:gd name="connsiteY4" fmla="*/ 50482 h 252445"/>
                <a:gd name="connsiteX5" fmla="*/ 110235 w 198015"/>
                <a:gd name="connsiteY5" fmla="*/ 65722 h 252445"/>
                <a:gd name="connsiteX6" fmla="*/ 64515 w 198015"/>
                <a:gd name="connsiteY6" fmla="*/ 65722 h 252445"/>
                <a:gd name="connsiteX7" fmla="*/ 23875 w 198015"/>
                <a:gd name="connsiteY7" fmla="*/ 20002 h 252445"/>
                <a:gd name="connsiteX8" fmla="*/ 3555 w 198015"/>
                <a:gd name="connsiteY8" fmla="*/ 4762 h 252445"/>
                <a:gd name="connsiteX9" fmla="*/ 3555 w 198015"/>
                <a:gd name="connsiteY9" fmla="*/ 101282 h 252445"/>
                <a:gd name="connsiteX10" fmla="*/ 39115 w 198015"/>
                <a:gd name="connsiteY10" fmla="*/ 243522 h 252445"/>
                <a:gd name="connsiteX11" fmla="*/ 130555 w 198015"/>
                <a:gd name="connsiteY11" fmla="*/ 228282 h 252445"/>
                <a:gd name="connsiteX12" fmla="*/ 196595 w 198015"/>
                <a:gd name="connsiteY12" fmla="*/ 136842 h 252445"/>
                <a:gd name="connsiteX0" fmla="*/ 196595 w 200477"/>
                <a:gd name="connsiteY0" fmla="*/ 136842 h 252445"/>
                <a:gd name="connsiteX1" fmla="*/ 191515 w 200477"/>
                <a:gd name="connsiteY1" fmla="*/ 80962 h 252445"/>
                <a:gd name="connsiteX2" fmla="*/ 181355 w 200477"/>
                <a:gd name="connsiteY2" fmla="*/ 40322 h 252445"/>
                <a:gd name="connsiteX3" fmla="*/ 155955 w 200477"/>
                <a:gd name="connsiteY3" fmla="*/ 9842 h 252445"/>
                <a:gd name="connsiteX4" fmla="*/ 155955 w 200477"/>
                <a:gd name="connsiteY4" fmla="*/ 50482 h 252445"/>
                <a:gd name="connsiteX5" fmla="*/ 110235 w 200477"/>
                <a:gd name="connsiteY5" fmla="*/ 65722 h 252445"/>
                <a:gd name="connsiteX6" fmla="*/ 64515 w 200477"/>
                <a:gd name="connsiteY6" fmla="*/ 65722 h 252445"/>
                <a:gd name="connsiteX7" fmla="*/ 23875 w 200477"/>
                <a:gd name="connsiteY7" fmla="*/ 20002 h 252445"/>
                <a:gd name="connsiteX8" fmla="*/ 3555 w 200477"/>
                <a:gd name="connsiteY8" fmla="*/ 4762 h 252445"/>
                <a:gd name="connsiteX9" fmla="*/ 3555 w 200477"/>
                <a:gd name="connsiteY9" fmla="*/ 101282 h 252445"/>
                <a:gd name="connsiteX10" fmla="*/ 39115 w 200477"/>
                <a:gd name="connsiteY10" fmla="*/ 243522 h 252445"/>
                <a:gd name="connsiteX11" fmla="*/ 130555 w 200477"/>
                <a:gd name="connsiteY11" fmla="*/ 228282 h 252445"/>
                <a:gd name="connsiteX12" fmla="*/ 196595 w 200477"/>
                <a:gd name="connsiteY12" fmla="*/ 136842 h 25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477" h="252445">
                  <a:moveTo>
                    <a:pt x="196595" y="136842"/>
                  </a:moveTo>
                  <a:cubicBezTo>
                    <a:pt x="206755" y="112289"/>
                    <a:pt x="194055" y="97049"/>
                    <a:pt x="191515" y="80962"/>
                  </a:cubicBezTo>
                  <a:cubicBezTo>
                    <a:pt x="188975" y="64875"/>
                    <a:pt x="187282" y="52175"/>
                    <a:pt x="181355" y="40322"/>
                  </a:cubicBezTo>
                  <a:cubicBezTo>
                    <a:pt x="175428" y="28469"/>
                    <a:pt x="160188" y="8149"/>
                    <a:pt x="155955" y="9842"/>
                  </a:cubicBezTo>
                  <a:cubicBezTo>
                    <a:pt x="151722" y="11535"/>
                    <a:pt x="163575" y="41169"/>
                    <a:pt x="155955" y="50482"/>
                  </a:cubicBezTo>
                  <a:cubicBezTo>
                    <a:pt x="148335" y="59795"/>
                    <a:pt x="125475" y="63182"/>
                    <a:pt x="110235" y="65722"/>
                  </a:cubicBezTo>
                  <a:cubicBezTo>
                    <a:pt x="94995" y="68262"/>
                    <a:pt x="78908" y="73342"/>
                    <a:pt x="64515" y="65722"/>
                  </a:cubicBezTo>
                  <a:cubicBezTo>
                    <a:pt x="50122" y="58102"/>
                    <a:pt x="34035" y="30162"/>
                    <a:pt x="23875" y="20002"/>
                  </a:cubicBezTo>
                  <a:cubicBezTo>
                    <a:pt x="13715" y="9842"/>
                    <a:pt x="6942" y="-8785"/>
                    <a:pt x="3555" y="4762"/>
                  </a:cubicBezTo>
                  <a:cubicBezTo>
                    <a:pt x="168" y="18309"/>
                    <a:pt x="-2372" y="61489"/>
                    <a:pt x="3555" y="101282"/>
                  </a:cubicBezTo>
                  <a:cubicBezTo>
                    <a:pt x="9482" y="141075"/>
                    <a:pt x="17948" y="222355"/>
                    <a:pt x="39115" y="243522"/>
                  </a:cubicBezTo>
                  <a:cubicBezTo>
                    <a:pt x="60282" y="264689"/>
                    <a:pt x="106848" y="243522"/>
                    <a:pt x="130555" y="228282"/>
                  </a:cubicBezTo>
                  <a:cubicBezTo>
                    <a:pt x="154262" y="213042"/>
                    <a:pt x="186435" y="161395"/>
                    <a:pt x="196595" y="1368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44" name="그림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891" y="1222012"/>
            <a:ext cx="3003793" cy="23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1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5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7507" y="76591"/>
            <a:ext cx="359822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</a:t>
            </a:r>
            <a:r>
              <a:rPr lang="ko-KR" altLang="en-US" dirty="0" err="1" smtClean="0"/>
              <a:t>실외기실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자동루버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설치필요성</a:t>
            </a:r>
            <a:endParaRPr lang="ko-KR" altLang="en-US" dirty="0"/>
          </a:p>
        </p:txBody>
      </p:sp>
      <p:grpSp>
        <p:nvGrpSpPr>
          <p:cNvPr id="23" name="그룹 22"/>
          <p:cNvGrpSpPr/>
          <p:nvPr/>
        </p:nvGrpSpPr>
        <p:grpSpPr>
          <a:xfrm>
            <a:off x="477518" y="962179"/>
            <a:ext cx="2087664" cy="1975893"/>
            <a:chOff x="3655223" y="3320"/>
            <a:chExt cx="1559100" cy="1559100"/>
          </a:xfrm>
          <a:solidFill>
            <a:srgbClr val="00B050"/>
          </a:solidFill>
        </p:grpSpPr>
        <p:sp>
          <p:nvSpPr>
            <p:cNvPr id="24" name="타원 23"/>
            <p:cNvSpPr/>
            <p:nvPr/>
          </p:nvSpPr>
          <p:spPr>
            <a:xfrm>
              <a:off x="3655223" y="3320"/>
              <a:ext cx="1559100" cy="15591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타원 4"/>
            <p:cNvSpPr txBox="1"/>
            <p:nvPr/>
          </p:nvSpPr>
          <p:spPr>
            <a:xfrm>
              <a:off x="3883548" y="231645"/>
              <a:ext cx="1102450" cy="11024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600" b="1" kern="1200" dirty="0" smtClean="0"/>
                <a:t>에어컨 </a:t>
              </a:r>
              <a:endParaRPr lang="en-US" altLang="ko-KR" sz="1600" b="1" kern="1200" dirty="0" smtClean="0"/>
            </a:p>
            <a:p>
              <a:pPr lvl="0" algn="ctr" defTabSz="533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600" b="1" kern="1200" dirty="0" smtClean="0"/>
                <a:t>IOT(</a:t>
              </a:r>
              <a:r>
                <a:rPr lang="ko-KR" altLang="en-US" sz="1600" b="1" kern="1200" dirty="0" err="1" smtClean="0"/>
                <a:t>사물인터넷</a:t>
              </a:r>
              <a:r>
                <a:rPr lang="en-US" altLang="ko-KR" sz="1600" b="1" kern="1200" dirty="0" smtClean="0"/>
                <a:t>)</a:t>
              </a:r>
            </a:p>
            <a:p>
              <a:pPr lvl="0" algn="ctr" defTabSz="533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600" b="1" kern="1200" dirty="0" smtClean="0"/>
                <a:t> </a:t>
              </a:r>
              <a:r>
                <a:rPr lang="ko-KR" altLang="en-US" sz="1600" b="1" kern="1200" dirty="0" err="1" smtClean="0"/>
                <a:t>자동연동</a:t>
              </a:r>
              <a:endParaRPr lang="ko-KR" altLang="en-US" sz="1600" b="1" kern="1200" dirty="0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70" y="3334564"/>
            <a:ext cx="1710811" cy="29588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8062" y="1005639"/>
            <a:ext cx="3348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/>
              <a:t>국내 에어컨제조사</a:t>
            </a:r>
            <a:r>
              <a:rPr lang="en-US" altLang="ko-KR" b="1" dirty="0" smtClean="0"/>
              <a:t>(LG)</a:t>
            </a:r>
          </a:p>
          <a:p>
            <a:r>
              <a:rPr lang="ko-KR" altLang="en-US" dirty="0" smtClean="0"/>
              <a:t>와이파이 </a:t>
            </a:r>
            <a:r>
              <a:rPr lang="ko-KR" altLang="en-US" dirty="0" err="1" smtClean="0"/>
              <a:t>탑재형</a:t>
            </a:r>
            <a:r>
              <a:rPr lang="ko-KR" altLang="en-US" dirty="0" smtClean="0"/>
              <a:t> 주거용에어컨</a:t>
            </a:r>
            <a:endParaRPr lang="en-US" altLang="ko-KR" dirty="0" smtClean="0"/>
          </a:p>
          <a:p>
            <a:r>
              <a:rPr lang="ko-KR" altLang="en-US" dirty="0" smtClean="0"/>
              <a:t>기본형으로 </a:t>
            </a:r>
            <a:r>
              <a:rPr lang="ko-KR" altLang="en-US" dirty="0" err="1" smtClean="0"/>
              <a:t>출시예정</a:t>
            </a:r>
            <a:r>
              <a:rPr lang="en-US" altLang="ko-KR" dirty="0" smtClean="0"/>
              <a:t>(21</a:t>
            </a:r>
            <a:r>
              <a:rPr lang="ko-KR" altLang="en-US" dirty="0" smtClean="0"/>
              <a:t>년</a:t>
            </a:r>
            <a:r>
              <a:rPr lang="en-US" altLang="ko-KR" dirty="0" smtClean="0"/>
              <a:t>6</a:t>
            </a:r>
            <a:r>
              <a:rPr lang="ko-KR" altLang="en-US" dirty="0" smtClean="0"/>
              <a:t>월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610" y="3709373"/>
            <a:ext cx="1993452" cy="191344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3458" y="2738273"/>
            <a:ext cx="2080902" cy="2620658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065" y="3633848"/>
            <a:ext cx="2829326" cy="1418357"/>
          </a:xfrm>
          <a:prstGeom prst="rect">
            <a:avLst/>
          </a:prstGeom>
        </p:spPr>
      </p:pic>
      <p:cxnSp>
        <p:nvCxnSpPr>
          <p:cNvPr id="12" name="직선 연결선 11"/>
          <p:cNvCxnSpPr>
            <a:stCxn id="10" idx="3"/>
          </p:cNvCxnSpPr>
          <p:nvPr/>
        </p:nvCxnSpPr>
        <p:spPr>
          <a:xfrm flipV="1">
            <a:off x="8472391" y="4343026"/>
            <a:ext cx="921067" cy="1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 flipV="1">
            <a:off x="4758062" y="4422098"/>
            <a:ext cx="1028141" cy="16519"/>
          </a:xfrm>
          <a:prstGeom prst="line">
            <a:avLst/>
          </a:prstGeom>
          <a:ln w="444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35272" y="5865947"/>
            <a:ext cx="270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휴대폰 에어컨 </a:t>
            </a:r>
            <a:r>
              <a:rPr lang="ko-KR" altLang="en-US" smtClean="0"/>
              <a:t>운전</a:t>
            </a:r>
            <a:r>
              <a:rPr lang="en-US" altLang="ko-KR" dirty="0" smtClean="0"/>
              <a:t>.</a:t>
            </a:r>
            <a:r>
              <a:rPr lang="ko-KR" altLang="en-US" dirty="0" smtClean="0"/>
              <a:t>정지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24809" y="5865947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실내기 </a:t>
            </a:r>
            <a:r>
              <a:rPr lang="ko-KR" altLang="en-US" dirty="0" err="1" smtClean="0"/>
              <a:t>신호수신</a:t>
            </a:r>
            <a:endParaRPr lang="ko-KR" alt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9533662" y="572744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실외기운전연동</a:t>
            </a:r>
            <a:endParaRPr lang="en-US" altLang="ko-KR" dirty="0" smtClean="0"/>
          </a:p>
          <a:p>
            <a:r>
              <a:rPr lang="ko-KR" altLang="en-US" dirty="0" err="1" smtClean="0"/>
              <a:t>루버</a:t>
            </a:r>
            <a:r>
              <a:rPr lang="ko-KR" altLang="en-US" dirty="0" smtClean="0"/>
              <a:t> 자동 개폐</a:t>
            </a:r>
            <a:endParaRPr lang="en-US" altLang="ko-KR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6902731" y="332712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와이파이탑재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8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5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380791" y="1095518"/>
            <a:ext cx="1878829" cy="1877579"/>
            <a:chOff x="5545227" y="1094513"/>
            <a:chExt cx="1559100" cy="1559100"/>
          </a:xfrm>
          <a:solidFill>
            <a:schemeClr val="bg2">
              <a:lumMod val="50000"/>
            </a:schemeClr>
          </a:solidFill>
        </p:grpSpPr>
        <p:sp>
          <p:nvSpPr>
            <p:cNvPr id="7" name="타원 6"/>
            <p:cNvSpPr/>
            <p:nvPr/>
          </p:nvSpPr>
          <p:spPr>
            <a:xfrm>
              <a:off x="5545227" y="1094513"/>
              <a:ext cx="1559100" cy="15591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타원 4"/>
            <p:cNvSpPr txBox="1"/>
            <p:nvPr/>
          </p:nvSpPr>
          <p:spPr>
            <a:xfrm>
              <a:off x="5773552" y="1322838"/>
              <a:ext cx="1102450" cy="11024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b="1" kern="1200" dirty="0" smtClean="0"/>
                <a:t>미세먼지</a:t>
              </a:r>
              <a:endParaRPr lang="en-US" altLang="ko-KR" b="1" kern="1200" dirty="0" smtClean="0"/>
            </a:p>
            <a:p>
              <a:pPr lvl="0" algn="ctr" defTabSz="533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b="1" kern="1200" dirty="0" smtClean="0"/>
                <a:t>유충 </a:t>
              </a:r>
              <a:endParaRPr lang="en-US" altLang="ko-KR" b="1" kern="1200" dirty="0" smtClean="0"/>
            </a:p>
            <a:p>
              <a:pPr lvl="0" algn="ctr" defTabSz="533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b="1" kern="1200" dirty="0" err="1" smtClean="0"/>
                <a:t>유입차단</a:t>
              </a:r>
              <a:endParaRPr lang="ko-KR" altLang="en-US" b="1" kern="1200" dirty="0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r="39038"/>
          <a:stretch/>
        </p:blipFill>
        <p:spPr>
          <a:xfrm>
            <a:off x="2748524" y="1101070"/>
            <a:ext cx="4800979" cy="3126546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2629772" y="4423906"/>
            <a:ext cx="5089189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300" b="1" cap="none" spc="0" dirty="0" smtClean="0">
                <a:ln w="0"/>
                <a:latin typeface="+mn-ea"/>
              </a:rPr>
              <a:t> 여름철 </a:t>
            </a:r>
            <a:r>
              <a:rPr lang="ko-KR" altLang="en-US" sz="1300" b="1" cap="none" spc="0" dirty="0" err="1" smtClean="0">
                <a:ln w="0"/>
                <a:latin typeface="+mn-ea"/>
              </a:rPr>
              <a:t>실외기실</a:t>
            </a:r>
            <a:r>
              <a:rPr lang="ko-KR" altLang="en-US" sz="1300" b="1" cap="none" spc="0" dirty="0" smtClean="0">
                <a:ln w="0"/>
                <a:latin typeface="+mn-ea"/>
              </a:rPr>
              <a:t> </a:t>
            </a:r>
            <a:r>
              <a:rPr lang="ko-KR" altLang="en-US" sz="1300" b="1" cap="none" spc="0" dirty="0" err="1" smtClean="0">
                <a:ln w="0"/>
                <a:latin typeface="+mn-ea"/>
              </a:rPr>
              <a:t>루버를</a:t>
            </a:r>
            <a:r>
              <a:rPr lang="ko-KR" altLang="en-US" sz="1300" b="1" cap="none" spc="0" dirty="0" smtClean="0">
                <a:ln w="0"/>
                <a:latin typeface="+mn-ea"/>
              </a:rPr>
              <a:t> 열어두면 미세먼지</a:t>
            </a:r>
            <a:r>
              <a:rPr lang="en-US" altLang="ko-KR" sz="1300" b="1" cap="none" spc="0" dirty="0" smtClean="0">
                <a:ln w="0"/>
                <a:latin typeface="+mn-ea"/>
              </a:rPr>
              <a:t>,</a:t>
            </a:r>
            <a:r>
              <a:rPr lang="ko-KR" altLang="en-US" sz="1300" b="1" dirty="0" smtClean="0">
                <a:ln w="0"/>
                <a:latin typeface="+mn-ea"/>
              </a:rPr>
              <a:t>유충 </a:t>
            </a:r>
            <a:r>
              <a:rPr lang="ko-KR" altLang="en-US" sz="1300" b="1" cap="none" spc="0" dirty="0" smtClean="0">
                <a:ln w="0"/>
                <a:latin typeface="+mn-ea"/>
              </a:rPr>
              <a:t>이물질 등이 </a:t>
            </a:r>
            <a:endParaRPr lang="en-US" altLang="ko-KR" sz="1300" b="1" cap="none" spc="0" dirty="0" smtClean="0">
              <a:ln w="0"/>
              <a:latin typeface="+mn-ea"/>
            </a:endParaRPr>
          </a:p>
          <a:p>
            <a:r>
              <a:rPr lang="en-US" altLang="ko-KR" sz="1300" b="1" dirty="0" smtClean="0">
                <a:ln w="0"/>
                <a:latin typeface="+mn-ea"/>
              </a:rPr>
              <a:t>    </a:t>
            </a:r>
            <a:r>
              <a:rPr lang="ko-KR" altLang="en-US" sz="1300" b="1" dirty="0" smtClean="0">
                <a:ln w="0"/>
                <a:latin typeface="+mn-ea"/>
              </a:rPr>
              <a:t>유입되어 </a:t>
            </a:r>
            <a:r>
              <a:rPr lang="ko-KR" altLang="en-US" sz="1300" b="1" dirty="0" err="1" smtClean="0">
                <a:ln w="0"/>
                <a:latin typeface="+mn-ea"/>
              </a:rPr>
              <a:t>실외기실에</a:t>
            </a:r>
            <a:r>
              <a:rPr lang="ko-KR" altLang="en-US" sz="1300" b="1" dirty="0" smtClean="0">
                <a:ln w="0"/>
                <a:latin typeface="+mn-ea"/>
              </a:rPr>
              <a:t>  오염 문제가 발생합니다</a:t>
            </a:r>
            <a:r>
              <a:rPr lang="en-US" altLang="ko-KR" sz="1300" b="1" dirty="0" smtClean="0">
                <a:ln w="0"/>
                <a:latin typeface="+mn-ea"/>
              </a:rPr>
              <a:t>.</a:t>
            </a:r>
            <a:r>
              <a:rPr lang="ko-KR" altLang="en-US" sz="1300" b="1" cap="none" spc="0" dirty="0" smtClean="0">
                <a:ln w="0"/>
                <a:latin typeface="+mn-ea"/>
              </a:rPr>
              <a:t>    </a:t>
            </a:r>
            <a:endParaRPr lang="en-US" altLang="ko-KR" sz="1300" b="1" cap="none" spc="0" dirty="0" smtClean="0">
              <a:ln w="0"/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631840" y="4965653"/>
            <a:ext cx="4970437" cy="6924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300" b="1" cap="none" spc="0" dirty="0" smtClean="0">
                <a:ln w="0"/>
                <a:latin typeface="+mj-ea"/>
                <a:ea typeface="+mj-ea"/>
              </a:rPr>
              <a:t> 에어컨 설치 초기 에는 잘 되던 냉방이 시간이 지날수록  </a:t>
            </a:r>
            <a:endParaRPr lang="en-US" altLang="ko-KR" sz="1300" b="1" dirty="0">
              <a:ln w="0"/>
              <a:latin typeface="+mj-ea"/>
              <a:ea typeface="+mj-ea"/>
            </a:endParaRPr>
          </a:p>
          <a:p>
            <a:r>
              <a:rPr lang="en-US" altLang="ko-KR" sz="1300" b="1" cap="none" spc="0" dirty="0" smtClean="0">
                <a:ln w="0"/>
                <a:latin typeface="+mj-ea"/>
                <a:ea typeface="+mj-ea"/>
              </a:rPr>
              <a:t>    </a:t>
            </a:r>
            <a:r>
              <a:rPr lang="ko-KR" altLang="en-US" sz="1300" b="1" cap="none" spc="0" dirty="0" smtClean="0">
                <a:ln w="0"/>
                <a:latin typeface="+mj-ea"/>
                <a:ea typeface="+mj-ea"/>
              </a:rPr>
              <a:t>덜 시원해지는 이유로는 실외기 </a:t>
            </a:r>
            <a:r>
              <a:rPr lang="ko-KR" altLang="en-US" sz="1300" b="1" cap="none" spc="0" dirty="0" err="1" smtClean="0">
                <a:ln w="0"/>
                <a:latin typeface="+mj-ea"/>
                <a:ea typeface="+mj-ea"/>
              </a:rPr>
              <a:t>열교환기에</a:t>
            </a:r>
            <a:r>
              <a:rPr lang="ko-KR" altLang="en-US" sz="1300" b="1" cap="none" spc="0" dirty="0" smtClean="0">
                <a:ln w="0"/>
                <a:latin typeface="+mj-ea"/>
                <a:ea typeface="+mj-ea"/>
              </a:rPr>
              <a:t>  먼지 등 </a:t>
            </a:r>
            <a:endParaRPr lang="en-US" altLang="ko-KR" sz="1300" b="1" cap="none" spc="0" dirty="0" smtClean="0">
              <a:ln w="0"/>
              <a:latin typeface="+mj-ea"/>
              <a:ea typeface="+mj-ea"/>
            </a:endParaRPr>
          </a:p>
          <a:p>
            <a:r>
              <a:rPr lang="en-US" altLang="ko-KR" sz="1300" b="1" dirty="0">
                <a:ln w="0"/>
                <a:latin typeface="+mj-ea"/>
                <a:ea typeface="+mj-ea"/>
              </a:rPr>
              <a:t> </a:t>
            </a:r>
            <a:r>
              <a:rPr lang="en-US" altLang="ko-KR" sz="1300" b="1" dirty="0" smtClean="0">
                <a:ln w="0"/>
                <a:latin typeface="+mj-ea"/>
                <a:ea typeface="+mj-ea"/>
              </a:rPr>
              <a:t>   </a:t>
            </a:r>
            <a:r>
              <a:rPr lang="ko-KR" altLang="en-US" sz="1300" b="1" dirty="0" smtClean="0">
                <a:ln w="0"/>
                <a:latin typeface="+mj-ea"/>
                <a:ea typeface="+mj-ea"/>
              </a:rPr>
              <a:t>이물질이 부착되어 열 </a:t>
            </a:r>
            <a:r>
              <a:rPr lang="ko-KR" altLang="en-US" sz="1300" b="1" dirty="0" err="1" smtClean="0">
                <a:ln w="0"/>
                <a:latin typeface="+mj-ea"/>
                <a:ea typeface="+mj-ea"/>
              </a:rPr>
              <a:t>교환효율을</a:t>
            </a:r>
            <a:r>
              <a:rPr lang="ko-KR" altLang="en-US" sz="1300" b="1" dirty="0" smtClean="0">
                <a:ln w="0"/>
                <a:latin typeface="+mj-ea"/>
                <a:ea typeface="+mj-ea"/>
              </a:rPr>
              <a:t>  저하시키기 때문입니다</a:t>
            </a:r>
            <a:r>
              <a:rPr lang="en-US" altLang="ko-KR" sz="1300" b="1" dirty="0" smtClean="0">
                <a:ln w="0"/>
                <a:latin typeface="+mj-ea"/>
                <a:ea typeface="+mj-ea"/>
              </a:rPr>
              <a:t>.</a:t>
            </a:r>
            <a:endParaRPr lang="en-US" altLang="ko-KR" sz="1300" b="1" cap="none" spc="0" dirty="0" smtClean="0">
              <a:ln w="0"/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442" y="84793"/>
            <a:ext cx="359822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</a:t>
            </a:r>
            <a:r>
              <a:rPr lang="ko-KR" altLang="en-US" dirty="0" err="1" smtClean="0"/>
              <a:t>실외기실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자동루버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설치필요성</a:t>
            </a:r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913" y="721777"/>
            <a:ext cx="3327346" cy="4390862"/>
          </a:xfrm>
          <a:prstGeom prst="rect">
            <a:avLst/>
          </a:prstGeom>
        </p:spPr>
      </p:pic>
      <p:sp>
        <p:nvSpPr>
          <p:cNvPr id="16" name="오른쪽 화살표 15"/>
          <p:cNvSpPr/>
          <p:nvPr/>
        </p:nvSpPr>
        <p:spPr>
          <a:xfrm>
            <a:off x="7824651" y="2917208"/>
            <a:ext cx="556952" cy="4750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9064468" y="5311902"/>
            <a:ext cx="215155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실외기 운전에 연동</a:t>
            </a:r>
            <a:endParaRPr lang="en-US" altLang="ko-KR" sz="1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ko-KR" altLang="en-US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자동개폐시스템 설치</a:t>
            </a:r>
            <a:endParaRPr lang="en-US" altLang="ko-KR" sz="1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sz="1400" b="1" dirty="0" smtClean="0">
              <a:latin typeface="+mn-ea"/>
            </a:endParaRPr>
          </a:p>
          <a:p>
            <a:pPr algn="ctr"/>
            <a:r>
              <a:rPr lang="ko-KR" altLang="en-US" sz="1400" b="1" dirty="0" smtClean="0">
                <a:latin typeface="+mn-ea"/>
              </a:rPr>
              <a:t>미세먼지</a:t>
            </a:r>
            <a:r>
              <a:rPr lang="en-US" altLang="ko-KR" sz="1400" b="1" dirty="0" smtClean="0">
                <a:latin typeface="+mn-ea"/>
              </a:rPr>
              <a:t>.</a:t>
            </a:r>
            <a:r>
              <a:rPr lang="ko-KR" altLang="en-US" sz="1400" b="1" dirty="0" err="1" smtClean="0">
                <a:latin typeface="+mn-ea"/>
              </a:rPr>
              <a:t>유충유입</a:t>
            </a:r>
            <a:r>
              <a:rPr lang="ko-KR" altLang="en-US" sz="1400" b="1" dirty="0" smtClean="0">
                <a:latin typeface="+mn-ea"/>
              </a:rPr>
              <a:t> 방지 </a:t>
            </a:r>
            <a:endParaRPr lang="en-US" altLang="ko-KR" sz="1400" b="1" dirty="0" smtClean="0">
              <a:latin typeface="+mn-ea"/>
            </a:endParaRPr>
          </a:p>
          <a:p>
            <a:pPr algn="ctr"/>
            <a:r>
              <a:rPr lang="ko-KR" altLang="en-US" sz="1400" b="1" dirty="0" smtClean="0">
                <a:latin typeface="+mn-ea"/>
              </a:rPr>
              <a:t>쾌적한 주거환경 실현</a:t>
            </a:r>
            <a:endParaRPr lang="ko-KR" altLang="en-US" sz="1400" b="1" dirty="0">
              <a:latin typeface="+mn-ea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478074" y="4073431"/>
            <a:ext cx="1813969" cy="1852351"/>
            <a:chOff x="1765220" y="1094513"/>
            <a:chExt cx="1559100" cy="1559100"/>
          </a:xfrm>
          <a:solidFill>
            <a:schemeClr val="accent1">
              <a:lumMod val="75000"/>
            </a:schemeClr>
          </a:solidFill>
        </p:grpSpPr>
        <p:sp>
          <p:nvSpPr>
            <p:cNvPr id="19" name="타원 18"/>
            <p:cNvSpPr/>
            <p:nvPr/>
          </p:nvSpPr>
          <p:spPr>
            <a:xfrm>
              <a:off x="1765220" y="1094513"/>
              <a:ext cx="1559100" cy="15591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타원 4"/>
            <p:cNvSpPr txBox="1"/>
            <p:nvPr/>
          </p:nvSpPr>
          <p:spPr>
            <a:xfrm>
              <a:off x="1993545" y="1322838"/>
              <a:ext cx="1102450" cy="11024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b="1" kern="1200" dirty="0" smtClean="0"/>
                <a:t>쾌적한 </a:t>
              </a:r>
              <a:endParaRPr lang="en-US" altLang="ko-KR" b="1" kern="1200" dirty="0" smtClean="0"/>
            </a:p>
            <a:p>
              <a:pPr lvl="0" algn="ctr" defTabSz="6223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b="1" kern="1200" dirty="0" smtClean="0"/>
                <a:t>주거환경</a:t>
              </a:r>
              <a:endParaRPr lang="ko-KR" altLang="en-US" b="1" kern="1200" dirty="0"/>
            </a:p>
          </p:txBody>
        </p:sp>
      </p:grpSp>
      <p:sp>
        <p:nvSpPr>
          <p:cNvPr id="21" name="오른쪽 화살표 20"/>
          <p:cNvSpPr/>
          <p:nvPr/>
        </p:nvSpPr>
        <p:spPr>
          <a:xfrm rot="5400000">
            <a:off x="1005508" y="3249711"/>
            <a:ext cx="653143" cy="475013"/>
          </a:xfrm>
          <a:prstGeom prst="rightArrow">
            <a:avLst/>
          </a:prstGeom>
          <a:solidFill>
            <a:schemeClr val="tx1"/>
          </a:solidFill>
          <a:ln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92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5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8442" y="84793"/>
            <a:ext cx="359822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</a:t>
            </a:r>
            <a:r>
              <a:rPr lang="ko-KR" altLang="en-US" dirty="0" err="1" smtClean="0"/>
              <a:t>실외기실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자동루버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설치필요성</a:t>
            </a:r>
            <a:endParaRPr lang="ko-KR" altLang="en-US" dirty="0"/>
          </a:p>
        </p:txBody>
      </p:sp>
      <p:grpSp>
        <p:nvGrpSpPr>
          <p:cNvPr id="22" name="그룹 21"/>
          <p:cNvGrpSpPr/>
          <p:nvPr/>
        </p:nvGrpSpPr>
        <p:grpSpPr>
          <a:xfrm>
            <a:off x="566321" y="1758801"/>
            <a:ext cx="1559100" cy="1559100"/>
            <a:chOff x="5545227" y="3276901"/>
            <a:chExt cx="1559100" cy="1559100"/>
          </a:xfrm>
          <a:solidFill>
            <a:srgbClr val="C00000"/>
          </a:solidFill>
        </p:grpSpPr>
        <p:sp>
          <p:nvSpPr>
            <p:cNvPr id="23" name="타원 22"/>
            <p:cNvSpPr/>
            <p:nvPr/>
          </p:nvSpPr>
          <p:spPr>
            <a:xfrm>
              <a:off x="5545227" y="3276901"/>
              <a:ext cx="1559100" cy="15591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타원 4"/>
            <p:cNvSpPr txBox="1"/>
            <p:nvPr/>
          </p:nvSpPr>
          <p:spPr>
            <a:xfrm>
              <a:off x="5773552" y="3505226"/>
              <a:ext cx="1102450" cy="11024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0" b="1" kern="1200" dirty="0" err="1" smtClean="0"/>
                <a:t>실외기실</a:t>
              </a:r>
              <a:r>
                <a:rPr lang="ko-KR" altLang="en-US" sz="1100" b="1" kern="1200" dirty="0" smtClean="0"/>
                <a:t> </a:t>
              </a:r>
              <a:endParaRPr lang="en-US" altLang="ko-KR" sz="1100" b="1" kern="1200" dirty="0" smtClean="0"/>
            </a:p>
            <a:p>
              <a:pPr lvl="0" algn="ctr" defTabSz="488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0" b="1" kern="1200" dirty="0" smtClean="0"/>
                <a:t>온도상승</a:t>
              </a:r>
              <a:endParaRPr lang="en-US" altLang="ko-KR" sz="1100" b="1" kern="1200" dirty="0" smtClean="0"/>
            </a:p>
            <a:p>
              <a:pPr lvl="0" algn="ctr" defTabSz="488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0" b="1" kern="1200" dirty="0" smtClean="0"/>
                <a:t> 자체과열방지</a:t>
              </a:r>
              <a:endParaRPr lang="en-US" altLang="ko-KR" sz="1100" b="1" kern="1200" dirty="0" smtClean="0"/>
            </a:p>
            <a:p>
              <a:pPr lvl="0" algn="ctr" defTabSz="488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0" b="1" kern="1200" dirty="0" smtClean="0"/>
                <a:t> 시스템</a:t>
              </a:r>
              <a:endParaRPr lang="ko-KR" altLang="en-US" sz="1100" b="1" kern="1200" dirty="0"/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566321" y="3546226"/>
            <a:ext cx="1559100" cy="1559100"/>
            <a:chOff x="1765220" y="3276901"/>
            <a:chExt cx="1559100" cy="1559100"/>
          </a:xfrm>
          <a:solidFill>
            <a:schemeClr val="accent1">
              <a:lumMod val="50000"/>
            </a:schemeClr>
          </a:solidFill>
        </p:grpSpPr>
        <p:sp>
          <p:nvSpPr>
            <p:cNvPr id="26" name="타원 25"/>
            <p:cNvSpPr/>
            <p:nvPr/>
          </p:nvSpPr>
          <p:spPr>
            <a:xfrm>
              <a:off x="1765220" y="3276901"/>
              <a:ext cx="1559100" cy="15591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타원 4"/>
            <p:cNvSpPr txBox="1"/>
            <p:nvPr/>
          </p:nvSpPr>
          <p:spPr>
            <a:xfrm>
              <a:off x="1993545" y="3505226"/>
              <a:ext cx="1102450" cy="11024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200" b="1" kern="1200" dirty="0" smtClean="0"/>
                <a:t>에너지효율</a:t>
              </a:r>
              <a:endParaRPr lang="en-US" altLang="ko-KR" sz="1200" b="1" kern="1200" dirty="0" smtClean="0"/>
            </a:p>
            <a:p>
              <a:pPr lvl="0" algn="ctr" defTabSz="533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200" b="1" kern="1200" dirty="0" smtClean="0"/>
                <a:t> </a:t>
              </a:r>
              <a:r>
                <a:rPr lang="ko-KR" altLang="en-US" sz="1200" b="1" kern="1200" dirty="0" err="1" smtClean="0"/>
                <a:t>제품운전</a:t>
              </a:r>
              <a:endParaRPr lang="en-US" altLang="ko-KR" sz="1200" b="1" kern="1200" dirty="0" smtClean="0"/>
            </a:p>
            <a:p>
              <a:pPr lvl="0" algn="ctr" defTabSz="533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200" b="1" kern="1200" dirty="0" smtClean="0"/>
                <a:t>수명 확보</a:t>
              </a:r>
              <a:endParaRPr lang="ko-KR" altLang="en-US" sz="1200" b="1" kern="1200" dirty="0"/>
            </a:p>
          </p:txBody>
        </p:sp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004" y="1293204"/>
            <a:ext cx="2799450" cy="3739389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3919004" y="1293204"/>
            <a:ext cx="2799450" cy="3725348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오른쪽 화살표 28"/>
          <p:cNvSpPr/>
          <p:nvPr/>
        </p:nvSpPr>
        <p:spPr>
          <a:xfrm>
            <a:off x="6819576" y="3039276"/>
            <a:ext cx="556952" cy="4750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4285889" y="5278906"/>
            <a:ext cx="181011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실외기실</a:t>
            </a:r>
            <a:r>
              <a:rPr lang="ko-KR" altLang="en-US" sz="1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4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여는 걸</a:t>
            </a:r>
            <a:r>
              <a:rPr lang="ko-KR" altLang="en-US" sz="1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4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깜빡</a:t>
            </a:r>
            <a:endParaRPr lang="en-US" altLang="ko-KR" sz="14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r>
              <a:rPr lang="ko-KR" altLang="en-US" sz="12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실외기실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온도 상승</a:t>
            </a:r>
            <a:endParaRPr lang="en-US" altLang="ko-KR" sz="12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실내 냉방 안됨</a:t>
            </a:r>
            <a:endParaRPr lang="en-US" altLang="ko-KR" sz="12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1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실외기 압축기 등 부하</a:t>
            </a:r>
            <a:endParaRPr lang="en-US" altLang="ko-KR" sz="12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제품 수명 단축</a:t>
            </a:r>
            <a:endParaRPr lang="en-US" altLang="ko-KR" sz="12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r>
              <a:rPr lang="ko-KR" altLang="en-US" sz="12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전기 요금 상승</a:t>
            </a:r>
            <a:endParaRPr lang="en-US" altLang="ko-KR" sz="12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93997" y="5287306"/>
            <a:ext cx="27109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자동개폐시스템 설치</a:t>
            </a:r>
            <a:endParaRPr lang="en-US" altLang="ko-KR" sz="1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1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r>
              <a:rPr lang="ko-KR" altLang="en-US" sz="1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안정적 제품 사용 및 운전수명확보</a:t>
            </a:r>
            <a:endParaRPr lang="en-US" altLang="ko-KR" sz="1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1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r>
              <a:rPr lang="ko-KR" altLang="en-US" sz="1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자체 과열 방지 시스템 내장</a:t>
            </a:r>
            <a:endParaRPr lang="en-US" altLang="ko-KR" sz="1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650" y="894145"/>
            <a:ext cx="3327346" cy="439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5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8442" y="84793"/>
            <a:ext cx="359822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3.</a:t>
            </a:r>
            <a:r>
              <a:rPr lang="ko-KR" altLang="en-US" dirty="0" smtClean="0"/>
              <a:t>제품 제원</a:t>
            </a:r>
            <a:endParaRPr lang="ko-KR" altLang="en-US" dirty="0"/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843678"/>
              </p:ext>
            </p:extLst>
          </p:nvPr>
        </p:nvGraphicFramePr>
        <p:xfrm>
          <a:off x="7151681" y="1388018"/>
          <a:ext cx="4308006" cy="45569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91982">
                  <a:extLst>
                    <a:ext uri="{9D8B030D-6E8A-4147-A177-3AD203B41FA5}">
                      <a16:colId xmlns:a16="http://schemas.microsoft.com/office/drawing/2014/main" xmlns="" val="530728896"/>
                    </a:ext>
                  </a:extLst>
                </a:gridCol>
                <a:gridCol w="2183967">
                  <a:extLst>
                    <a:ext uri="{9D8B030D-6E8A-4147-A177-3AD203B41FA5}">
                      <a16:colId xmlns:a16="http://schemas.microsoft.com/office/drawing/2014/main" xmlns="" val="1679444066"/>
                    </a:ext>
                  </a:extLst>
                </a:gridCol>
                <a:gridCol w="1032057">
                  <a:extLst>
                    <a:ext uri="{9D8B030D-6E8A-4147-A177-3AD203B41FA5}">
                      <a16:colId xmlns:a16="http://schemas.microsoft.com/office/drawing/2014/main" xmlns="" val="1820915936"/>
                    </a:ext>
                  </a:extLst>
                </a:gridCol>
              </a:tblGrid>
              <a:tr h="27276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동작전원</a:t>
                      </a:r>
                      <a:endParaRPr lang="ko-KR" altLang="en-US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DC24V / 2A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4613231"/>
                  </a:ext>
                </a:extLst>
              </a:tr>
              <a:tr h="27276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크기</a:t>
                      </a:r>
                      <a:endParaRPr lang="ko-KR" altLang="en-US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316*31*78</a:t>
                      </a:r>
                      <a:endParaRPr lang="en-US" altLang="ko-KR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u="none" strike="noStrike" dirty="0">
                          <a:effectLst/>
                        </a:rPr>
                        <a:t>가로*세로*</a:t>
                      </a:r>
                      <a:r>
                        <a:rPr lang="ko-KR" altLang="en-US" sz="1050" u="none" strike="noStrike" dirty="0" smtClean="0">
                          <a:effectLst/>
                        </a:rPr>
                        <a:t>높이</a:t>
                      </a:r>
                      <a:endParaRPr lang="en-US" altLang="ko-K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61807290"/>
                  </a:ext>
                </a:extLst>
              </a:tr>
              <a:tr h="27276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중량</a:t>
                      </a:r>
                      <a:endParaRPr lang="ko-KR" altLang="en-US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886g</a:t>
                      </a:r>
                      <a:endParaRPr lang="en-US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0072529"/>
                  </a:ext>
                </a:extLst>
              </a:tr>
              <a:tr h="27276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재질</a:t>
                      </a:r>
                      <a:endParaRPr lang="ko-KR" altLang="en-US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내열 </a:t>
                      </a:r>
                      <a:r>
                        <a:rPr lang="en-US" sz="1400" u="none" strike="noStrike">
                          <a:effectLst/>
                        </a:rPr>
                        <a:t>ABS </a:t>
                      </a:r>
                      <a:endParaRPr lang="en-US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6288469"/>
                  </a:ext>
                </a:extLst>
              </a:tr>
              <a:tr h="27276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색상</a:t>
                      </a:r>
                      <a:endParaRPr lang="ko-KR" altLang="en-US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 화이트 </a:t>
                      </a:r>
                      <a:r>
                        <a:rPr lang="en-US" altLang="ko-KR" sz="1400" u="none" strike="noStrike">
                          <a:effectLst/>
                        </a:rPr>
                        <a:t>/ </a:t>
                      </a:r>
                      <a:r>
                        <a:rPr lang="ko-KR" altLang="en-US" sz="1400" u="none" strike="noStrike">
                          <a:effectLst/>
                        </a:rPr>
                        <a:t>블랙</a:t>
                      </a:r>
                      <a:endParaRPr lang="ko-KR" altLang="en-US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7173076"/>
                  </a:ext>
                </a:extLst>
              </a:tr>
              <a:tr h="27276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토크</a:t>
                      </a:r>
                      <a:r>
                        <a:rPr lang="en-US" altLang="ko-KR" sz="1400" u="none" strike="noStrike">
                          <a:effectLst/>
                        </a:rPr>
                        <a:t>(</a:t>
                      </a:r>
                      <a:r>
                        <a:rPr lang="en-US" sz="1400" u="none" strike="noStrike">
                          <a:effectLst/>
                        </a:rPr>
                        <a:t>N)</a:t>
                      </a:r>
                      <a:endParaRPr lang="en-US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1000N</a:t>
                      </a:r>
                      <a:endParaRPr 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0741332"/>
                  </a:ext>
                </a:extLst>
              </a:tr>
              <a:tr h="27276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스트로크</a:t>
                      </a:r>
                      <a:r>
                        <a:rPr lang="en-US" altLang="ko-KR" sz="1400" u="none" strike="noStrike">
                          <a:effectLst/>
                        </a:rPr>
                        <a:t>(</a:t>
                      </a:r>
                      <a:r>
                        <a:rPr lang="en-US" sz="1400" u="none" strike="noStrike">
                          <a:effectLst/>
                        </a:rPr>
                        <a:t>mm)</a:t>
                      </a:r>
                      <a:endParaRPr lang="en-US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>
                          <a:effectLst/>
                        </a:rPr>
                        <a:t>120-150</a:t>
                      </a:r>
                      <a:endParaRPr lang="en-US" altLang="ko-KR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6827901"/>
                  </a:ext>
                </a:extLst>
              </a:tr>
              <a:tr h="27276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연결포트</a:t>
                      </a:r>
                      <a:r>
                        <a:rPr lang="en-US" altLang="ko-KR" sz="1400" u="none" strike="noStrike">
                          <a:effectLst/>
                        </a:rPr>
                        <a:t>1</a:t>
                      </a:r>
                      <a:endParaRPr lang="en-US" altLang="ko-KR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err="1" smtClean="0">
                          <a:effectLst/>
                        </a:rPr>
                        <a:t>외장센서부</a:t>
                      </a:r>
                      <a:r>
                        <a:rPr lang="en-US" altLang="ko-KR" sz="1400" u="none" strike="noStrike" dirty="0" smtClean="0">
                          <a:effectLst/>
                        </a:rPr>
                        <a:t>(</a:t>
                      </a:r>
                      <a:r>
                        <a:rPr lang="ko-KR" altLang="en-US" sz="1400" u="none" strike="noStrike" dirty="0" err="1" smtClean="0">
                          <a:effectLst/>
                        </a:rPr>
                        <a:t>전류센서</a:t>
                      </a:r>
                      <a:r>
                        <a:rPr lang="en-US" altLang="ko-KR" sz="1400" u="none" strike="noStrike" dirty="0" smtClean="0">
                          <a:effectLst/>
                        </a:rPr>
                        <a:t>)</a:t>
                      </a:r>
                      <a:endParaRPr lang="ko-KR" alt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3626682"/>
                  </a:ext>
                </a:extLst>
              </a:tr>
              <a:tr h="27276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연결포트</a:t>
                      </a:r>
                      <a:r>
                        <a:rPr lang="en-US" altLang="ko-KR" sz="1400" u="none" strike="noStrike">
                          <a:effectLst/>
                        </a:rPr>
                        <a:t>2</a:t>
                      </a:r>
                      <a:endParaRPr lang="en-US" altLang="ko-KR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외부스위치부</a:t>
                      </a:r>
                      <a:endParaRPr lang="ko-KR" altLang="en-US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7654989"/>
                  </a:ext>
                </a:extLst>
              </a:tr>
              <a:tr h="27276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모드선택</a:t>
                      </a:r>
                      <a:endParaRPr lang="ko-KR" altLang="en-US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err="1">
                          <a:effectLst/>
                        </a:rPr>
                        <a:t>딥스위치</a:t>
                      </a:r>
                      <a:r>
                        <a:rPr lang="en-US" altLang="ko-KR" sz="1400" u="none" strike="noStrike" dirty="0">
                          <a:effectLst/>
                        </a:rPr>
                        <a:t>(1-6</a:t>
                      </a:r>
                      <a:r>
                        <a:rPr lang="ko-KR" altLang="en-US" sz="1400" u="none" strike="noStrike" dirty="0">
                          <a:effectLst/>
                        </a:rPr>
                        <a:t>번</a:t>
                      </a:r>
                      <a:r>
                        <a:rPr lang="en-US" altLang="ko-KR" sz="1400" u="none" strike="noStrike" dirty="0" smtClean="0">
                          <a:effectLst/>
                        </a:rPr>
                        <a:t>)-</a:t>
                      </a:r>
                      <a:r>
                        <a:rPr lang="ko-KR" altLang="en-US" sz="1400" u="none" strike="noStrike" dirty="0" err="1" smtClean="0">
                          <a:effectLst/>
                        </a:rPr>
                        <a:t>선택모드</a:t>
                      </a:r>
                      <a:endParaRPr lang="en-US" altLang="ko-KR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9207651"/>
                  </a:ext>
                </a:extLst>
              </a:tr>
              <a:tr h="27276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전류센서</a:t>
                      </a:r>
                      <a:endParaRPr lang="ko-KR" altLang="en-US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대기전력</a:t>
                      </a:r>
                      <a:r>
                        <a:rPr lang="en-US" altLang="ko-KR" sz="1400" u="none" strike="noStrike">
                          <a:effectLst/>
                        </a:rPr>
                        <a:t>1A </a:t>
                      </a:r>
                      <a:r>
                        <a:rPr lang="ko-KR" altLang="en-US" sz="1400" u="none" strike="noStrike">
                          <a:effectLst/>
                        </a:rPr>
                        <a:t>이상 기동</a:t>
                      </a:r>
                      <a:endParaRPr lang="ko-KR" altLang="en-US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0945146"/>
                  </a:ext>
                </a:extLst>
              </a:tr>
              <a:tr h="27276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홀 크기</a:t>
                      </a:r>
                      <a:r>
                        <a:rPr lang="en-US" altLang="ko-KR" sz="1400" u="none" strike="noStrike">
                          <a:effectLst/>
                        </a:rPr>
                        <a:t>(</a:t>
                      </a:r>
                      <a:r>
                        <a:rPr lang="en-US" sz="1400" u="none" strike="noStrike">
                          <a:effectLst/>
                        </a:rPr>
                        <a:t>Ø)</a:t>
                      </a:r>
                      <a:endParaRPr lang="en-US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Ø 8.2</a:t>
                      </a:r>
                      <a:endParaRPr lang="en-US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3033310"/>
                  </a:ext>
                </a:extLst>
              </a:tr>
              <a:tr h="27276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온도센서</a:t>
                      </a:r>
                      <a:endParaRPr lang="ko-KR" altLang="en-US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err="1">
                          <a:effectLst/>
                        </a:rPr>
                        <a:t>특정온도</a:t>
                      </a:r>
                      <a:r>
                        <a:rPr lang="ko-KR" altLang="en-US" sz="1400" u="none" strike="noStrike" dirty="0">
                          <a:effectLst/>
                        </a:rPr>
                        <a:t>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감지시</a:t>
                      </a:r>
                      <a:r>
                        <a:rPr lang="ko-KR" altLang="en-US" sz="1400" u="none" strike="noStrike" dirty="0">
                          <a:effectLst/>
                        </a:rPr>
                        <a:t> 오픈</a:t>
                      </a:r>
                      <a:r>
                        <a:rPr lang="en-US" altLang="ko-KR" sz="1400" u="none" strike="noStrike" dirty="0">
                          <a:effectLst/>
                        </a:rPr>
                        <a:t>(65</a:t>
                      </a:r>
                      <a:r>
                        <a:rPr lang="ko-KR" altLang="en-US" sz="1400" u="none" strike="noStrike" dirty="0" smtClean="0">
                          <a:effectLst/>
                        </a:rPr>
                        <a:t>도 이상</a:t>
                      </a:r>
                      <a:r>
                        <a:rPr lang="en-US" altLang="ko-KR" sz="1400" u="none" strike="noStrike" dirty="0" smtClean="0">
                          <a:effectLst/>
                        </a:rPr>
                        <a:t>)</a:t>
                      </a:r>
                      <a:endParaRPr lang="en-US" altLang="ko-KR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9591055"/>
                  </a:ext>
                </a:extLst>
              </a:tr>
              <a:tr h="27276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통신포트</a:t>
                      </a:r>
                      <a:endParaRPr lang="ko-KR" altLang="en-US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</a:rPr>
                        <a:t>펌웨어 </a:t>
                      </a:r>
                      <a:r>
                        <a:rPr lang="ko-KR" altLang="en-US" sz="1400" u="none" strike="noStrike" dirty="0" smtClean="0">
                          <a:effectLst/>
                        </a:rPr>
                        <a:t>업그레이드</a:t>
                      </a:r>
                      <a:r>
                        <a:rPr lang="en-US" altLang="ko-KR" sz="1400" u="none" strike="noStrike" dirty="0" smtClean="0">
                          <a:effectLst/>
                        </a:rPr>
                        <a:t>(</a:t>
                      </a:r>
                      <a:r>
                        <a:rPr lang="ko-KR" altLang="en-US" sz="1400" u="none" strike="noStrike" dirty="0" smtClean="0">
                          <a:effectLst/>
                        </a:rPr>
                        <a:t>제조사사용포트</a:t>
                      </a:r>
                      <a:r>
                        <a:rPr lang="en-US" altLang="ko-KR" sz="1400" u="none" strike="noStrike" dirty="0" smtClean="0">
                          <a:effectLst/>
                        </a:rPr>
                        <a:t>)</a:t>
                      </a:r>
                      <a:endParaRPr lang="ko-KR" alt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5482054"/>
                  </a:ext>
                </a:extLst>
              </a:tr>
              <a:tr h="2727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IP</a:t>
                      </a:r>
                      <a:r>
                        <a:rPr lang="ko-KR" altLang="en-US" sz="1400" u="none" strike="noStrike">
                          <a:effectLst/>
                        </a:rPr>
                        <a:t>등급</a:t>
                      </a:r>
                      <a:endParaRPr lang="ko-KR" altLang="en-US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IP66 </a:t>
                      </a:r>
                      <a:endParaRPr lang="en-US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7961224"/>
                  </a:ext>
                </a:extLst>
              </a:tr>
              <a:tr h="30199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</a:rPr>
                        <a:t>사용온도범위</a:t>
                      </a:r>
                      <a:endParaRPr lang="ko-KR" altLang="en-US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-10</a:t>
                      </a:r>
                      <a:r>
                        <a:rPr lang="ko-KR" altLang="en-US" sz="1400" u="none" strike="noStrike" dirty="0">
                          <a:effectLst/>
                        </a:rPr>
                        <a:t>도</a:t>
                      </a:r>
                      <a:r>
                        <a:rPr lang="en-US" altLang="ko-KR" sz="1400" u="none" strike="noStrike" dirty="0">
                          <a:effectLst/>
                        </a:rPr>
                        <a:t>~45</a:t>
                      </a:r>
                      <a:r>
                        <a:rPr lang="ko-KR" altLang="en-US" sz="1400" u="none" strike="noStrike" dirty="0">
                          <a:effectLst/>
                        </a:rPr>
                        <a:t>도</a:t>
                      </a:r>
                      <a:endParaRPr lang="ko-KR" alt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0159617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29" y="1223003"/>
            <a:ext cx="5858693" cy="48870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769" y="783771"/>
            <a:ext cx="1615044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</a:rPr>
              <a:t>1)</a:t>
            </a:r>
            <a:r>
              <a:rPr lang="ko-KR" altLang="en-US" sz="1600" dirty="0" err="1" smtClean="0">
                <a:solidFill>
                  <a:schemeClr val="bg1"/>
                </a:solidFill>
              </a:rPr>
              <a:t>제품스펙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5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8442" y="84793"/>
            <a:ext cx="359822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3.</a:t>
            </a:r>
            <a:r>
              <a:rPr lang="ko-KR" altLang="en-US" dirty="0" err="1" smtClean="0"/>
              <a:t>제품제원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8768" y="783771"/>
            <a:ext cx="3241963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2</a:t>
            </a:r>
            <a:r>
              <a:rPr lang="en-US" altLang="ko-KR" sz="1600" dirty="0" smtClean="0">
                <a:solidFill>
                  <a:schemeClr val="bg1"/>
                </a:solidFill>
              </a:rPr>
              <a:t>)</a:t>
            </a:r>
            <a:r>
              <a:rPr lang="ko-KR" altLang="en-US" sz="1600" dirty="0" smtClean="0">
                <a:solidFill>
                  <a:schemeClr val="bg1"/>
                </a:solidFill>
              </a:rPr>
              <a:t>제품구성</a:t>
            </a:r>
            <a:r>
              <a:rPr lang="en-US" altLang="ko-KR" sz="1600" dirty="0" smtClean="0">
                <a:solidFill>
                  <a:schemeClr val="bg1"/>
                </a:solidFill>
              </a:rPr>
              <a:t>(</a:t>
            </a:r>
            <a:r>
              <a:rPr lang="ko-KR" altLang="en-US" sz="1600" dirty="0" err="1" smtClean="0">
                <a:solidFill>
                  <a:schemeClr val="bg1"/>
                </a:solidFill>
              </a:rPr>
              <a:t>전류센서형</a:t>
            </a:r>
            <a:r>
              <a:rPr lang="en-US" altLang="ko-KR" sz="1600" dirty="0" smtClean="0">
                <a:solidFill>
                  <a:schemeClr val="bg1"/>
                </a:solidFill>
              </a:rPr>
              <a:t>)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495" y="1281988"/>
            <a:ext cx="9593014" cy="51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547</Words>
  <Application>Microsoft Office PowerPoint</Application>
  <PresentationFormat>사용자 지정</PresentationFormat>
  <Paragraphs>175</Paragraphs>
  <Slides>15</Slides>
  <Notes>12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이창수</cp:lastModifiedBy>
  <cp:revision>41</cp:revision>
  <cp:lastPrinted>2021-05-10T06:33:10Z</cp:lastPrinted>
  <dcterms:created xsi:type="dcterms:W3CDTF">2021-05-08T04:30:32Z</dcterms:created>
  <dcterms:modified xsi:type="dcterms:W3CDTF">2021-07-22T08:16:36Z</dcterms:modified>
</cp:coreProperties>
</file>