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5"/>
  </p:notesMasterIdLst>
  <p:sldIdLst>
    <p:sldId id="294" r:id="rId2"/>
    <p:sldId id="295" r:id="rId3"/>
    <p:sldId id="296" r:id="rId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4660" autoAdjust="0"/>
  </p:normalViewPr>
  <p:slideViewPr>
    <p:cSldViewPr showGuides="1">
      <p:cViewPr varScale="1">
        <p:scale>
          <a:sx n="116" d="100"/>
          <a:sy n="116" d="100"/>
        </p:scale>
        <p:origin x="-2034" y="-108"/>
      </p:cViewPr>
      <p:guideLst>
        <p:guide orient="horz" pos="2160"/>
        <p:guide pos="113"/>
        <p:guide pos="2880"/>
        <p:guide pos="5647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0E84C6B-5049-4C0B-9386-3998B1AE24B1}" type="datetimeFigureOut">
              <a:rPr lang="ko-KR" altLang="en-US"/>
              <a:pPr>
                <a:defRPr/>
              </a:pPr>
              <a:t>2019-08-12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8ECF35-AC38-4B06-A993-84EAC985BF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387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DA802D22-FE91-4E35-9D68-F290116D84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055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E5396885-64C7-4D46-88A0-F716F5265A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634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6563" y="274638"/>
            <a:ext cx="2178050" cy="610711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83338" cy="61071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55E32726-A972-49EB-AE22-14BB45C005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21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5B8E5953-63B0-4643-A557-9E52C4F1DC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143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27898B3B-7EBA-49F9-A20E-FCA18C548C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457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620713"/>
            <a:ext cx="42799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3125" y="620713"/>
            <a:ext cx="4281488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37FBCB78-13D4-41E2-AA97-9CE4DCBC5C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738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2386DE29-651A-44DD-BB3E-DF3491873F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54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3F34283E-DCD3-4AE2-A26D-8D23413BE1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45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6155B9F6-B480-4568-B504-3BB08D6874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576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A6EA9BA9-7EB3-43DE-B81B-7ABC50AD72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618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A2438861-F984-4AF4-8380-76836BCBA3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583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604000"/>
            <a:ext cx="907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20713"/>
            <a:ext cx="871378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smtClean="0"/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59113" y="66262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0808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FF375BA-BF62-4BC9-AD44-084DBDFDA9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25413"/>
            <a:ext cx="102076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504" r:id="rId1"/>
    <p:sldLayoutId id="2147494505" r:id="rId2"/>
    <p:sldLayoutId id="2147494506" r:id="rId3"/>
    <p:sldLayoutId id="2147494507" r:id="rId4"/>
    <p:sldLayoutId id="2147494508" r:id="rId5"/>
    <p:sldLayoutId id="2147494509" r:id="rId6"/>
    <p:sldLayoutId id="2147494510" r:id="rId7"/>
    <p:sldLayoutId id="2147494511" r:id="rId8"/>
    <p:sldLayoutId id="2147494512" r:id="rId9"/>
    <p:sldLayoutId id="2147494513" r:id="rId10"/>
    <p:sldLayoutId id="214749451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charset="-127"/>
          <a:ea typeface="굴림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charset="-127"/>
          <a:ea typeface="굴림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charset="-127"/>
          <a:ea typeface="굴림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charset="-127"/>
          <a:ea typeface="굴림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346575" y="65833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ko-KR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1/1</a:t>
            </a:r>
          </a:p>
        </p:txBody>
      </p:sp>
      <p:sp>
        <p:nvSpPr>
          <p:cNvPr id="13454" name="Text Box 2"/>
          <p:cNvSpPr txBox="1">
            <a:spLocks noChangeArrowheads="1"/>
          </p:cNvSpPr>
          <p:nvPr/>
        </p:nvSpPr>
        <p:spPr bwMode="auto">
          <a:xfrm>
            <a:off x="55563" y="52388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분지 배관 참고 자료</a:t>
            </a:r>
            <a:endParaRPr lang="ko-KR" altLang="en-US" sz="1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615" y="558339"/>
            <a:ext cx="87439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□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 배관 주문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접수시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참고 사항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1.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분지배관이란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일반 현장에서는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분지관을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하기와 같이 직접 용접 하여 설치함 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6" t="40277" r="18242" b="15278"/>
          <a:stretch/>
        </p:blipFill>
        <p:spPr bwMode="auto">
          <a:xfrm>
            <a:off x="683568" y="1620168"/>
            <a:ext cx="1706533" cy="11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0" t="32416" r="22735" b="19337"/>
          <a:stretch/>
        </p:blipFill>
        <p:spPr bwMode="auto">
          <a:xfrm>
            <a:off x="4860032" y="1591608"/>
            <a:ext cx="1669646" cy="11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2299302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-.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천장에 설치 후 </a:t>
            </a:r>
            <a:endParaRPr lang="en-US" altLang="ko-KR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올라가서</a:t>
            </a:r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용접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5384" y="2276872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-.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지상에서 용접 후</a:t>
            </a:r>
            <a:endParaRPr lang="en-US" altLang="ko-KR" sz="12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1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천장에 설치</a:t>
            </a:r>
            <a:endParaRPr lang="ko-KR" altLang="en-US" sz="1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612" y="2829312"/>
            <a:ext cx="8926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현장에서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용접시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미숙련자의 용접으로 인한 불량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작업공간 제약에 따른 설치 업무 과다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P/C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보온재로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슈팅시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자재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로스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발생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화재 위험으로 인한 용접 작업 제약 등으로 작업에 제약 많음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분지배관은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분지관에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보온 배관을 용접하여 현장에서 원하는 길이로 재단 납품하여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현장의 용접 공수를 최소화 하는 것은 물론 자재의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로스를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최소화할 수 있는 제품임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88" y="4437112"/>
            <a:ext cx="87439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2.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분지배관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제조 메이커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자사가 거래하는 분지배관 제조 메이커는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엠에스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코리아 및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에어텍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일체배관 전문 생산 업체로 분지배관 별도 제작 라인 구비하여 전문성을 높인 제품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31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90" y="638979"/>
            <a:ext cx="87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3.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분지배관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주문시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참고 사항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분지배관은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유첨의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표준 발주서 양식으로 발주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요청드립니다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삼성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분지관은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용접작업 공수가 더 들어 분지배관 작업비가 더 높습니다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(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삼성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LG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확인 필요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분지관은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시중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비유통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자재로 제조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업체쪽으로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분지관을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입고시켜 주셔야 제작이 됩니다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: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분지관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입고가 지연이 되면 납기도 지연이 됩니다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보온재 재질 및 세부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스펙을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발주서에 정확히 표기 하여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주십시요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냉방전용 모델이어도 현장에서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추가 용접 작업의 편의를 위해 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NBR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로 요청하는 경우가 있습니다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PE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보온재는 </a:t>
            </a:r>
            <a:r>
              <a:rPr lang="ko-KR" altLang="en-US" sz="1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생산시에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용접 작업의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어려움으로 납기가 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NBR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비하여 오래 걸릴 수 있습니다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      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단가 구성은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보온재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+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동관 일체형 배관 단가에 별도로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분지관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용접 가공비가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set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별로 추가 됩니다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일반적으로 일체배관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DC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 동일하게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DC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적용이 됩니다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: LG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전자 신형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분지관은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가지배관으로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빠져 나온 부분이 충격에 취약한 편입니다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배관의 무게에 의해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하차 및 현장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작업시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주의하지 않으면 파손이 발생할 수 있습니다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타입 및 동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호수별로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별도의 라벨이 필요하거나 세대별 세트 구성이 필요하면 발주서 비고사항에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남겨 주시면 됩니다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: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초기 샘플 공급 후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본물량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발주하는 것이 좋습니다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여건이 도면과 다른 경우가 많아 도면대로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본물량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발주시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현장 설치에 어려움이 </a:t>
            </a:r>
            <a:r>
              <a:rPr lang="ko-KR" altLang="en-US" sz="1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있을수</a:t>
            </a:r>
            <a:r>
              <a:rPr lang="ko-KR" altLang="en-US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있습니다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주문제작 특성상 의뢰 후 납품 전 작업이 진행된 경우에는 취소가 제한될 수 있으며 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납품 후 반품은 불가합니다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1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563" y="52388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분지 배관 참고 자료</a:t>
            </a:r>
            <a:endParaRPr lang="ko-KR" altLang="en-US" sz="1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793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9" t="28334" r="11250" b="14166"/>
          <a:stretch/>
        </p:blipFill>
        <p:spPr bwMode="auto">
          <a:xfrm>
            <a:off x="348910" y="764704"/>
            <a:ext cx="8446180" cy="48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04248" y="5157192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563" y="52388"/>
            <a:ext cx="2935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분지 배관 참고 자료 </a:t>
            </a:r>
            <a:r>
              <a:rPr lang="en-US" altLang="ko-KR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사진</a:t>
            </a:r>
            <a:r>
              <a:rPr lang="en-US" altLang="ko-KR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9206742"/>
      </p:ext>
    </p:extLst>
  </p:cSld>
  <p:clrMapOvr>
    <a:masterClrMapping/>
  </p:clrMapOvr>
</p:sld>
</file>

<file path=ppt/theme/theme1.xml><?xml version="1.0" encoding="utf-8"?>
<a:theme xmlns:a="http://schemas.openxmlformats.org/drawingml/2006/main" name="4_기본 디자인">
  <a:themeElements>
    <a:clrScheme name="4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87092</TotalTime>
  <Words>379</Words>
  <Application>Microsoft Office PowerPoint</Application>
  <PresentationFormat>화면 슬라이드 쇼(4:3)</PresentationFormat>
  <Paragraphs>36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4_기본 디자인</vt:lpstr>
      <vt:lpstr>PowerPoint 프레젠테이션</vt:lpstr>
      <vt:lpstr>PowerPoint 프레젠테이션</vt:lpstr>
      <vt:lpstr>PowerPoint 프레젠테이션</vt:lpstr>
    </vt:vector>
  </TitlesOfParts>
  <Company>구매팀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김정훈</dc:creator>
  <cp:lastModifiedBy>조화명</cp:lastModifiedBy>
  <cp:revision>1985</cp:revision>
  <dcterms:created xsi:type="dcterms:W3CDTF">2012-01-11T02:45:26Z</dcterms:created>
  <dcterms:modified xsi:type="dcterms:W3CDTF">2019-08-12T04:46:54Z</dcterms:modified>
</cp:coreProperties>
</file>